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8288000" cy="10287000"/>
  <p:notesSz cx="18288000" cy="10287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389" y="235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8AB6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000004" y="3"/>
            <a:ext cx="4288155" cy="4396105"/>
          </a:xfrm>
          <a:custGeom>
            <a:avLst/>
            <a:gdLst/>
            <a:ahLst/>
            <a:cxnLst/>
            <a:rect l="l" t="t" r="r" b="b"/>
            <a:pathLst>
              <a:path w="4288155" h="4396105">
                <a:moveTo>
                  <a:pt x="4287994" y="4395960"/>
                </a:moveTo>
                <a:lnTo>
                  <a:pt x="4287994" y="0"/>
                </a:lnTo>
                <a:lnTo>
                  <a:pt x="25757" y="0"/>
                </a:lnTo>
                <a:lnTo>
                  <a:pt x="21638" y="22788"/>
                </a:lnTo>
                <a:lnTo>
                  <a:pt x="15234" y="64516"/>
                </a:lnTo>
                <a:lnTo>
                  <a:pt x="9998" y="105893"/>
                </a:lnTo>
                <a:lnTo>
                  <a:pt x="5866" y="147231"/>
                </a:lnTo>
                <a:lnTo>
                  <a:pt x="2829" y="188521"/>
                </a:lnTo>
                <a:lnTo>
                  <a:pt x="876" y="229752"/>
                </a:lnTo>
                <a:lnTo>
                  <a:pt x="0" y="270916"/>
                </a:lnTo>
                <a:lnTo>
                  <a:pt x="189" y="312003"/>
                </a:lnTo>
                <a:lnTo>
                  <a:pt x="1437" y="353003"/>
                </a:lnTo>
                <a:lnTo>
                  <a:pt x="3732" y="393907"/>
                </a:lnTo>
                <a:lnTo>
                  <a:pt x="7065" y="434704"/>
                </a:lnTo>
                <a:lnTo>
                  <a:pt x="11428" y="475386"/>
                </a:lnTo>
                <a:lnTo>
                  <a:pt x="16811" y="515943"/>
                </a:lnTo>
                <a:lnTo>
                  <a:pt x="23205" y="556364"/>
                </a:lnTo>
                <a:lnTo>
                  <a:pt x="30600" y="596641"/>
                </a:lnTo>
                <a:lnTo>
                  <a:pt x="38988" y="636765"/>
                </a:lnTo>
                <a:lnTo>
                  <a:pt x="48358" y="676724"/>
                </a:lnTo>
                <a:lnTo>
                  <a:pt x="58701" y="716510"/>
                </a:lnTo>
                <a:lnTo>
                  <a:pt x="70009" y="756113"/>
                </a:lnTo>
                <a:lnTo>
                  <a:pt x="82271" y="795524"/>
                </a:lnTo>
                <a:lnTo>
                  <a:pt x="95479" y="834732"/>
                </a:lnTo>
                <a:lnTo>
                  <a:pt x="109623" y="873729"/>
                </a:lnTo>
                <a:lnTo>
                  <a:pt x="124695" y="912505"/>
                </a:lnTo>
                <a:lnTo>
                  <a:pt x="140683" y="951049"/>
                </a:lnTo>
                <a:lnTo>
                  <a:pt x="157580" y="989353"/>
                </a:lnTo>
                <a:lnTo>
                  <a:pt x="175376" y="1027407"/>
                </a:lnTo>
                <a:lnTo>
                  <a:pt x="194062" y="1065201"/>
                </a:lnTo>
                <a:lnTo>
                  <a:pt x="213628" y="1102726"/>
                </a:lnTo>
                <a:lnTo>
                  <a:pt x="234066" y="1139971"/>
                </a:lnTo>
                <a:lnTo>
                  <a:pt x="255365" y="1176928"/>
                </a:lnTo>
                <a:lnTo>
                  <a:pt x="277516" y="1213587"/>
                </a:lnTo>
                <a:lnTo>
                  <a:pt x="300511" y="1249938"/>
                </a:lnTo>
                <a:lnTo>
                  <a:pt x="324339" y="1285972"/>
                </a:lnTo>
                <a:lnTo>
                  <a:pt x="348992" y="1321678"/>
                </a:lnTo>
                <a:lnTo>
                  <a:pt x="374460" y="1357048"/>
                </a:lnTo>
                <a:lnTo>
                  <a:pt x="400734" y="1392072"/>
                </a:lnTo>
                <a:lnTo>
                  <a:pt x="427805" y="1426739"/>
                </a:lnTo>
                <a:lnTo>
                  <a:pt x="455663" y="1461042"/>
                </a:lnTo>
                <a:lnTo>
                  <a:pt x="484299" y="1494969"/>
                </a:lnTo>
                <a:lnTo>
                  <a:pt x="513703" y="1528512"/>
                </a:lnTo>
                <a:lnTo>
                  <a:pt x="543867" y="1561660"/>
                </a:lnTo>
                <a:lnTo>
                  <a:pt x="574781" y="1594404"/>
                </a:lnTo>
                <a:lnTo>
                  <a:pt x="606436" y="1626735"/>
                </a:lnTo>
                <a:lnTo>
                  <a:pt x="638822" y="1658643"/>
                </a:lnTo>
                <a:lnTo>
                  <a:pt x="671930" y="1690118"/>
                </a:lnTo>
                <a:lnTo>
                  <a:pt x="705752" y="1721151"/>
                </a:lnTo>
                <a:lnTo>
                  <a:pt x="740276" y="1751732"/>
                </a:lnTo>
                <a:lnTo>
                  <a:pt x="775495" y="1781851"/>
                </a:lnTo>
                <a:lnTo>
                  <a:pt x="811399" y="1811499"/>
                </a:lnTo>
                <a:lnTo>
                  <a:pt x="847978" y="1840667"/>
                </a:lnTo>
                <a:lnTo>
                  <a:pt x="885224" y="1869344"/>
                </a:lnTo>
                <a:lnTo>
                  <a:pt x="923127" y="1897521"/>
                </a:lnTo>
                <a:lnTo>
                  <a:pt x="961677" y="1925188"/>
                </a:lnTo>
                <a:lnTo>
                  <a:pt x="1000865" y="1952337"/>
                </a:lnTo>
                <a:lnTo>
                  <a:pt x="1040683" y="1978956"/>
                </a:lnTo>
                <a:lnTo>
                  <a:pt x="1081121" y="2005037"/>
                </a:lnTo>
                <a:lnTo>
                  <a:pt x="1122168" y="2030570"/>
                </a:lnTo>
                <a:lnTo>
                  <a:pt x="1163817" y="2055546"/>
                </a:lnTo>
                <a:lnTo>
                  <a:pt x="1206058" y="2079954"/>
                </a:lnTo>
                <a:lnTo>
                  <a:pt x="1248881" y="2103786"/>
                </a:lnTo>
                <a:lnTo>
                  <a:pt x="1292278" y="2127030"/>
                </a:lnTo>
                <a:lnTo>
                  <a:pt x="1336238" y="2149679"/>
                </a:lnTo>
                <a:lnTo>
                  <a:pt x="1380753" y="2171723"/>
                </a:lnTo>
                <a:lnTo>
                  <a:pt x="1425813" y="2193151"/>
                </a:lnTo>
                <a:lnTo>
                  <a:pt x="1471409" y="2213954"/>
                </a:lnTo>
                <a:lnTo>
                  <a:pt x="1517532" y="2234123"/>
                </a:lnTo>
                <a:lnTo>
                  <a:pt x="1564172" y="2253647"/>
                </a:lnTo>
                <a:lnTo>
                  <a:pt x="1611320" y="2272518"/>
                </a:lnTo>
                <a:lnTo>
                  <a:pt x="1658967" y="2290726"/>
                </a:lnTo>
                <a:lnTo>
                  <a:pt x="1707103" y="2308260"/>
                </a:lnTo>
                <a:lnTo>
                  <a:pt x="1755720" y="2325112"/>
                </a:lnTo>
                <a:lnTo>
                  <a:pt x="1804807" y="2341272"/>
                </a:lnTo>
                <a:lnTo>
                  <a:pt x="1854356" y="2356731"/>
                </a:lnTo>
                <a:lnTo>
                  <a:pt x="1904356" y="2371478"/>
                </a:lnTo>
                <a:lnTo>
                  <a:pt x="1954800" y="2385504"/>
                </a:lnTo>
                <a:lnTo>
                  <a:pt x="2005677" y="2398799"/>
                </a:lnTo>
                <a:lnTo>
                  <a:pt x="2056979" y="2411354"/>
                </a:lnTo>
                <a:lnTo>
                  <a:pt x="2108695" y="2423160"/>
                </a:lnTo>
                <a:lnTo>
                  <a:pt x="2160818" y="2434206"/>
                </a:lnTo>
                <a:lnTo>
                  <a:pt x="2213336" y="2444483"/>
                </a:lnTo>
                <a:lnTo>
                  <a:pt x="2266241" y="2453982"/>
                </a:lnTo>
                <a:lnTo>
                  <a:pt x="2319525" y="2462692"/>
                </a:lnTo>
                <a:lnTo>
                  <a:pt x="2329171" y="2463887"/>
                </a:lnTo>
                <a:lnTo>
                  <a:pt x="2347563" y="2466663"/>
                </a:lnTo>
                <a:lnTo>
                  <a:pt x="2406495" y="2476061"/>
                </a:lnTo>
                <a:lnTo>
                  <a:pt x="2454942" y="2486490"/>
                </a:lnTo>
                <a:lnTo>
                  <a:pt x="2502503" y="2499093"/>
                </a:lnTo>
                <a:lnTo>
                  <a:pt x="2549129" y="2513816"/>
                </a:lnTo>
                <a:lnTo>
                  <a:pt x="2594772" y="2530608"/>
                </a:lnTo>
                <a:lnTo>
                  <a:pt x="2639384" y="2549415"/>
                </a:lnTo>
                <a:lnTo>
                  <a:pt x="2682917" y="2570186"/>
                </a:lnTo>
                <a:lnTo>
                  <a:pt x="2725323" y="2592867"/>
                </a:lnTo>
                <a:lnTo>
                  <a:pt x="2766553" y="2617406"/>
                </a:lnTo>
                <a:lnTo>
                  <a:pt x="2806560" y="2643751"/>
                </a:lnTo>
                <a:lnTo>
                  <a:pt x="2845296" y="2671848"/>
                </a:lnTo>
                <a:lnTo>
                  <a:pt x="2882712" y="2701646"/>
                </a:lnTo>
                <a:lnTo>
                  <a:pt x="2918759" y="2733091"/>
                </a:lnTo>
                <a:lnTo>
                  <a:pt x="2953391" y="2766131"/>
                </a:lnTo>
                <a:lnTo>
                  <a:pt x="2986559" y="2800714"/>
                </a:lnTo>
                <a:lnTo>
                  <a:pt x="3018214" y="2836787"/>
                </a:lnTo>
                <a:lnTo>
                  <a:pt x="3048309" y="2874297"/>
                </a:lnTo>
                <a:lnTo>
                  <a:pt x="3076796" y="2913192"/>
                </a:lnTo>
                <a:lnTo>
                  <a:pt x="3103626" y="2953419"/>
                </a:lnTo>
                <a:lnTo>
                  <a:pt x="3128751" y="2994926"/>
                </a:lnTo>
                <a:lnTo>
                  <a:pt x="3152123" y="3037660"/>
                </a:lnTo>
                <a:lnTo>
                  <a:pt x="3173694" y="3081568"/>
                </a:lnTo>
                <a:lnTo>
                  <a:pt x="3193416" y="3126598"/>
                </a:lnTo>
                <a:lnTo>
                  <a:pt x="3211241" y="3172698"/>
                </a:lnTo>
                <a:lnTo>
                  <a:pt x="3227120" y="3219814"/>
                </a:lnTo>
                <a:lnTo>
                  <a:pt x="3241006" y="3267894"/>
                </a:lnTo>
                <a:lnTo>
                  <a:pt x="3253413" y="3313088"/>
                </a:lnTo>
                <a:lnTo>
                  <a:pt x="3267303" y="3358125"/>
                </a:lnTo>
                <a:lnTo>
                  <a:pt x="3282677" y="3402969"/>
                </a:lnTo>
                <a:lnTo>
                  <a:pt x="3299538" y="3447585"/>
                </a:lnTo>
                <a:lnTo>
                  <a:pt x="3317887" y="3491939"/>
                </a:lnTo>
                <a:lnTo>
                  <a:pt x="3337728" y="3535996"/>
                </a:lnTo>
                <a:lnTo>
                  <a:pt x="3359061" y="3579721"/>
                </a:lnTo>
                <a:lnTo>
                  <a:pt x="3381890" y="3623078"/>
                </a:lnTo>
                <a:lnTo>
                  <a:pt x="3406216" y="3666033"/>
                </a:lnTo>
                <a:lnTo>
                  <a:pt x="3432041" y="3708551"/>
                </a:lnTo>
                <a:lnTo>
                  <a:pt x="3459276" y="3751394"/>
                </a:lnTo>
                <a:lnTo>
                  <a:pt x="3487564" y="3793102"/>
                </a:lnTo>
                <a:lnTo>
                  <a:pt x="3516870" y="3833666"/>
                </a:lnTo>
                <a:lnTo>
                  <a:pt x="3547157" y="3873073"/>
                </a:lnTo>
                <a:lnTo>
                  <a:pt x="3578391" y="3911313"/>
                </a:lnTo>
                <a:lnTo>
                  <a:pt x="3610536" y="3948375"/>
                </a:lnTo>
                <a:lnTo>
                  <a:pt x="3643559" y="3984248"/>
                </a:lnTo>
                <a:lnTo>
                  <a:pt x="3677423" y="4018921"/>
                </a:lnTo>
                <a:lnTo>
                  <a:pt x="3712093" y="4052383"/>
                </a:lnTo>
                <a:lnTo>
                  <a:pt x="3747535" y="4084624"/>
                </a:lnTo>
                <a:lnTo>
                  <a:pt x="3783714" y="4115631"/>
                </a:lnTo>
                <a:lnTo>
                  <a:pt x="3820594" y="4145395"/>
                </a:lnTo>
                <a:lnTo>
                  <a:pt x="3858140" y="4173905"/>
                </a:lnTo>
                <a:lnTo>
                  <a:pt x="3896317" y="4201149"/>
                </a:lnTo>
                <a:lnTo>
                  <a:pt x="3935090" y="4227116"/>
                </a:lnTo>
                <a:lnTo>
                  <a:pt x="3974424" y="4251796"/>
                </a:lnTo>
                <a:lnTo>
                  <a:pt x="4014284" y="4275177"/>
                </a:lnTo>
                <a:lnTo>
                  <a:pt x="4054634" y="4297250"/>
                </a:lnTo>
                <a:lnTo>
                  <a:pt x="4095441" y="4318002"/>
                </a:lnTo>
                <a:lnTo>
                  <a:pt x="4136668" y="4337422"/>
                </a:lnTo>
                <a:lnTo>
                  <a:pt x="4178280" y="4355501"/>
                </a:lnTo>
                <a:lnTo>
                  <a:pt x="4220243" y="4372227"/>
                </a:lnTo>
                <a:lnTo>
                  <a:pt x="4262521" y="4387588"/>
                </a:lnTo>
                <a:lnTo>
                  <a:pt x="4287994" y="4395960"/>
                </a:lnTo>
                <a:close/>
              </a:path>
            </a:pathLst>
          </a:custGeom>
          <a:solidFill>
            <a:srgbClr val="2923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781156" y="8571270"/>
            <a:ext cx="6525259" cy="1715770"/>
          </a:xfrm>
          <a:custGeom>
            <a:avLst/>
            <a:gdLst/>
            <a:ahLst/>
            <a:cxnLst/>
            <a:rect l="l" t="t" r="r" b="b"/>
            <a:pathLst>
              <a:path w="6525259" h="1715770">
                <a:moveTo>
                  <a:pt x="4783798" y="555599"/>
                </a:moveTo>
                <a:lnTo>
                  <a:pt x="6411556" y="1453337"/>
                </a:lnTo>
                <a:lnTo>
                  <a:pt x="6524824" y="1715728"/>
                </a:lnTo>
                <a:lnTo>
                  <a:pt x="0" y="1715728"/>
                </a:lnTo>
                <a:lnTo>
                  <a:pt x="444601" y="661190"/>
                </a:lnTo>
                <a:lnTo>
                  <a:pt x="1170727" y="0"/>
                </a:lnTo>
                <a:lnTo>
                  <a:pt x="2461945" y="14545"/>
                </a:lnTo>
                <a:lnTo>
                  <a:pt x="4783798" y="555599"/>
                </a:lnTo>
                <a:close/>
              </a:path>
            </a:pathLst>
          </a:custGeom>
          <a:solidFill>
            <a:srgbClr val="FFF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4316851" y="7112726"/>
            <a:ext cx="2695575" cy="2810510"/>
          </a:xfrm>
          <a:custGeom>
            <a:avLst/>
            <a:gdLst/>
            <a:ahLst/>
            <a:cxnLst/>
            <a:rect l="l" t="t" r="r" b="b"/>
            <a:pathLst>
              <a:path w="2695575" h="2810509">
                <a:moveTo>
                  <a:pt x="1308397" y="2810220"/>
                </a:moveTo>
                <a:lnTo>
                  <a:pt x="1231959" y="2808250"/>
                </a:lnTo>
                <a:lnTo>
                  <a:pt x="1193383" y="2805009"/>
                </a:lnTo>
                <a:lnTo>
                  <a:pt x="1154593" y="2800193"/>
                </a:lnTo>
                <a:lnTo>
                  <a:pt x="1115608" y="2793748"/>
                </a:lnTo>
                <a:lnTo>
                  <a:pt x="1076447" y="2785622"/>
                </a:lnTo>
                <a:lnTo>
                  <a:pt x="1037128" y="2775760"/>
                </a:lnTo>
                <a:lnTo>
                  <a:pt x="997670" y="2764110"/>
                </a:lnTo>
                <a:lnTo>
                  <a:pt x="958091" y="2750617"/>
                </a:lnTo>
                <a:lnTo>
                  <a:pt x="918409" y="2735230"/>
                </a:lnTo>
                <a:lnTo>
                  <a:pt x="878643" y="2717893"/>
                </a:lnTo>
                <a:lnTo>
                  <a:pt x="838811" y="2698555"/>
                </a:lnTo>
                <a:lnTo>
                  <a:pt x="798932" y="2677161"/>
                </a:lnTo>
                <a:lnTo>
                  <a:pt x="759025" y="2653658"/>
                </a:lnTo>
                <a:lnTo>
                  <a:pt x="719108" y="2627993"/>
                </a:lnTo>
                <a:lnTo>
                  <a:pt x="679199" y="2600113"/>
                </a:lnTo>
                <a:lnTo>
                  <a:pt x="639317" y="2569963"/>
                </a:lnTo>
                <a:lnTo>
                  <a:pt x="599480" y="2537491"/>
                </a:lnTo>
                <a:lnTo>
                  <a:pt x="559707" y="2502644"/>
                </a:lnTo>
                <a:lnTo>
                  <a:pt x="520016" y="2465367"/>
                </a:lnTo>
                <a:lnTo>
                  <a:pt x="480426" y="2425608"/>
                </a:lnTo>
                <a:lnTo>
                  <a:pt x="440955" y="2383313"/>
                </a:lnTo>
                <a:lnTo>
                  <a:pt x="401622" y="2338428"/>
                </a:lnTo>
                <a:lnTo>
                  <a:pt x="362446" y="2290901"/>
                </a:lnTo>
                <a:lnTo>
                  <a:pt x="323443" y="2240678"/>
                </a:lnTo>
                <a:lnTo>
                  <a:pt x="284635" y="2187706"/>
                </a:lnTo>
                <a:lnTo>
                  <a:pt x="246037" y="2131931"/>
                </a:lnTo>
                <a:lnTo>
                  <a:pt x="207670" y="2073300"/>
                </a:lnTo>
                <a:lnTo>
                  <a:pt x="181714" y="2031091"/>
                </a:lnTo>
                <a:lnTo>
                  <a:pt x="157621" y="1988974"/>
                </a:lnTo>
                <a:lnTo>
                  <a:pt x="135364" y="1946963"/>
                </a:lnTo>
                <a:lnTo>
                  <a:pt x="114914" y="1905069"/>
                </a:lnTo>
                <a:lnTo>
                  <a:pt x="96242" y="1863305"/>
                </a:lnTo>
                <a:lnTo>
                  <a:pt x="79319" y="1821684"/>
                </a:lnTo>
                <a:lnTo>
                  <a:pt x="64117" y="1780217"/>
                </a:lnTo>
                <a:lnTo>
                  <a:pt x="50607" y="1738917"/>
                </a:lnTo>
                <a:lnTo>
                  <a:pt x="38760" y="1697798"/>
                </a:lnTo>
                <a:lnTo>
                  <a:pt x="28548" y="1656869"/>
                </a:lnTo>
                <a:lnTo>
                  <a:pt x="19943" y="1616146"/>
                </a:lnTo>
                <a:lnTo>
                  <a:pt x="12914" y="1575638"/>
                </a:lnTo>
                <a:lnTo>
                  <a:pt x="7434" y="1535360"/>
                </a:lnTo>
                <a:lnTo>
                  <a:pt x="3474" y="1495323"/>
                </a:lnTo>
                <a:lnTo>
                  <a:pt x="1006" y="1455540"/>
                </a:lnTo>
                <a:lnTo>
                  <a:pt x="0" y="1416023"/>
                </a:lnTo>
                <a:lnTo>
                  <a:pt x="427" y="1376785"/>
                </a:lnTo>
                <a:lnTo>
                  <a:pt x="2261" y="1337837"/>
                </a:lnTo>
                <a:lnTo>
                  <a:pt x="5470" y="1299193"/>
                </a:lnTo>
                <a:lnTo>
                  <a:pt x="10028" y="1260864"/>
                </a:lnTo>
                <a:lnTo>
                  <a:pt x="15905" y="1222864"/>
                </a:lnTo>
                <a:lnTo>
                  <a:pt x="23072" y="1185203"/>
                </a:lnTo>
                <a:lnTo>
                  <a:pt x="31502" y="1147896"/>
                </a:lnTo>
                <a:lnTo>
                  <a:pt x="41164" y="1110953"/>
                </a:lnTo>
                <a:lnTo>
                  <a:pt x="52031" y="1074388"/>
                </a:lnTo>
                <a:lnTo>
                  <a:pt x="64074" y="1038213"/>
                </a:lnTo>
                <a:lnTo>
                  <a:pt x="77264" y="1002440"/>
                </a:lnTo>
                <a:lnTo>
                  <a:pt x="91572" y="967082"/>
                </a:lnTo>
                <a:lnTo>
                  <a:pt x="106970" y="932151"/>
                </a:lnTo>
                <a:lnTo>
                  <a:pt x="123430" y="897659"/>
                </a:lnTo>
                <a:lnTo>
                  <a:pt x="140921" y="863619"/>
                </a:lnTo>
                <a:lnTo>
                  <a:pt x="159417" y="830043"/>
                </a:lnTo>
                <a:lnTo>
                  <a:pt x="178887" y="796943"/>
                </a:lnTo>
                <a:lnTo>
                  <a:pt x="199304" y="764332"/>
                </a:lnTo>
                <a:lnTo>
                  <a:pt x="220639" y="732223"/>
                </a:lnTo>
                <a:lnTo>
                  <a:pt x="242863" y="700627"/>
                </a:lnTo>
                <a:lnTo>
                  <a:pt x="265947" y="669557"/>
                </a:lnTo>
                <a:lnTo>
                  <a:pt x="289862" y="639025"/>
                </a:lnTo>
                <a:lnTo>
                  <a:pt x="314581" y="609045"/>
                </a:lnTo>
                <a:lnTo>
                  <a:pt x="340074" y="579627"/>
                </a:lnTo>
                <a:lnTo>
                  <a:pt x="366313" y="550785"/>
                </a:lnTo>
                <a:lnTo>
                  <a:pt x="393268" y="522530"/>
                </a:lnTo>
                <a:lnTo>
                  <a:pt x="420912" y="494876"/>
                </a:lnTo>
                <a:lnTo>
                  <a:pt x="449216" y="467834"/>
                </a:lnTo>
                <a:lnTo>
                  <a:pt x="478150" y="441418"/>
                </a:lnTo>
                <a:lnTo>
                  <a:pt x="507687" y="415639"/>
                </a:lnTo>
                <a:lnTo>
                  <a:pt x="537797" y="390509"/>
                </a:lnTo>
                <a:lnTo>
                  <a:pt x="568452" y="366042"/>
                </a:lnTo>
                <a:lnTo>
                  <a:pt x="599623" y="342249"/>
                </a:lnTo>
                <a:lnTo>
                  <a:pt x="631282" y="319142"/>
                </a:lnTo>
                <a:lnTo>
                  <a:pt x="663400" y="296735"/>
                </a:lnTo>
                <a:lnTo>
                  <a:pt x="695947" y="275040"/>
                </a:lnTo>
                <a:lnTo>
                  <a:pt x="728897" y="254069"/>
                </a:lnTo>
                <a:lnTo>
                  <a:pt x="762219" y="233834"/>
                </a:lnTo>
                <a:lnTo>
                  <a:pt x="795885" y="214347"/>
                </a:lnTo>
                <a:lnTo>
                  <a:pt x="829867" y="195622"/>
                </a:lnTo>
                <a:lnTo>
                  <a:pt x="864135" y="177670"/>
                </a:lnTo>
                <a:lnTo>
                  <a:pt x="898662" y="160504"/>
                </a:lnTo>
                <a:lnTo>
                  <a:pt x="933418" y="144136"/>
                </a:lnTo>
                <a:lnTo>
                  <a:pt x="968375" y="128579"/>
                </a:lnTo>
                <a:lnTo>
                  <a:pt x="1038775" y="99946"/>
                </a:lnTo>
                <a:lnTo>
                  <a:pt x="1109635" y="74704"/>
                </a:lnTo>
                <a:lnTo>
                  <a:pt x="1180724" y="52951"/>
                </a:lnTo>
                <a:lnTo>
                  <a:pt x="1251813" y="34787"/>
                </a:lnTo>
                <a:lnTo>
                  <a:pt x="1322672" y="20311"/>
                </a:lnTo>
                <a:lnTo>
                  <a:pt x="1393073" y="9622"/>
                </a:lnTo>
                <a:lnTo>
                  <a:pt x="1462785" y="2818"/>
                </a:lnTo>
                <a:lnTo>
                  <a:pt x="1531579" y="0"/>
                </a:lnTo>
                <a:lnTo>
                  <a:pt x="1565560" y="115"/>
                </a:lnTo>
                <a:lnTo>
                  <a:pt x="1632548" y="3459"/>
                </a:lnTo>
                <a:lnTo>
                  <a:pt x="1698043" y="11035"/>
                </a:lnTo>
                <a:lnTo>
                  <a:pt x="1761818" y="22943"/>
                </a:lnTo>
                <a:lnTo>
                  <a:pt x="1823643" y="39280"/>
                </a:lnTo>
                <a:lnTo>
                  <a:pt x="1883288" y="60147"/>
                </a:lnTo>
                <a:lnTo>
                  <a:pt x="1940524" y="85642"/>
                </a:lnTo>
                <a:lnTo>
                  <a:pt x="1995121" y="115864"/>
                </a:lnTo>
                <a:lnTo>
                  <a:pt x="2289785" y="323119"/>
                </a:lnTo>
                <a:lnTo>
                  <a:pt x="2451500" y="480980"/>
                </a:lnTo>
                <a:lnTo>
                  <a:pt x="2519648" y="581513"/>
                </a:lnTo>
                <a:lnTo>
                  <a:pt x="2533612" y="616787"/>
                </a:lnTo>
                <a:lnTo>
                  <a:pt x="2555918" y="669507"/>
                </a:lnTo>
                <a:lnTo>
                  <a:pt x="2576488" y="722260"/>
                </a:lnTo>
                <a:lnTo>
                  <a:pt x="2595344" y="775008"/>
                </a:lnTo>
                <a:lnTo>
                  <a:pt x="2612504" y="827713"/>
                </a:lnTo>
                <a:lnTo>
                  <a:pt x="2627989" y="880336"/>
                </a:lnTo>
                <a:lnTo>
                  <a:pt x="2641818" y="932839"/>
                </a:lnTo>
                <a:lnTo>
                  <a:pt x="2654010" y="985183"/>
                </a:lnTo>
                <a:lnTo>
                  <a:pt x="2664587" y="1037331"/>
                </a:lnTo>
                <a:lnTo>
                  <a:pt x="2673567" y="1089243"/>
                </a:lnTo>
                <a:lnTo>
                  <a:pt x="2680971" y="1140882"/>
                </a:lnTo>
                <a:lnTo>
                  <a:pt x="2686818" y="1192209"/>
                </a:lnTo>
                <a:lnTo>
                  <a:pt x="2691127" y="1243186"/>
                </a:lnTo>
                <a:lnTo>
                  <a:pt x="2693919" y="1293775"/>
                </a:lnTo>
                <a:lnTo>
                  <a:pt x="2695214" y="1343936"/>
                </a:lnTo>
                <a:lnTo>
                  <a:pt x="2695030" y="1393632"/>
                </a:lnTo>
                <a:lnTo>
                  <a:pt x="2693389" y="1442825"/>
                </a:lnTo>
                <a:lnTo>
                  <a:pt x="2690309" y="1491476"/>
                </a:lnTo>
                <a:lnTo>
                  <a:pt x="2685811" y="1539546"/>
                </a:lnTo>
                <a:lnTo>
                  <a:pt x="2679914" y="1586998"/>
                </a:lnTo>
                <a:lnTo>
                  <a:pt x="2672639" y="1633792"/>
                </a:lnTo>
                <a:lnTo>
                  <a:pt x="2664003" y="1679891"/>
                </a:lnTo>
                <a:lnTo>
                  <a:pt x="2654029" y="1725257"/>
                </a:lnTo>
                <a:lnTo>
                  <a:pt x="2642735" y="1769850"/>
                </a:lnTo>
                <a:lnTo>
                  <a:pt x="2630141" y="1813633"/>
                </a:lnTo>
                <a:lnTo>
                  <a:pt x="2616266" y="1856567"/>
                </a:lnTo>
                <a:lnTo>
                  <a:pt x="2601132" y="1898614"/>
                </a:lnTo>
                <a:lnTo>
                  <a:pt x="2584757" y="1939735"/>
                </a:lnTo>
                <a:lnTo>
                  <a:pt x="2567161" y="1979893"/>
                </a:lnTo>
                <a:lnTo>
                  <a:pt x="2548364" y="2019048"/>
                </a:lnTo>
                <a:lnTo>
                  <a:pt x="2528386" y="2057163"/>
                </a:lnTo>
                <a:lnTo>
                  <a:pt x="2507246" y="2094199"/>
                </a:lnTo>
                <a:lnTo>
                  <a:pt x="2484964" y="2130117"/>
                </a:lnTo>
                <a:lnTo>
                  <a:pt x="2461561" y="2164880"/>
                </a:lnTo>
                <a:lnTo>
                  <a:pt x="2437055" y="2198449"/>
                </a:lnTo>
                <a:lnTo>
                  <a:pt x="2411467" y="2230785"/>
                </a:lnTo>
                <a:lnTo>
                  <a:pt x="2384816" y="2261851"/>
                </a:lnTo>
                <a:lnTo>
                  <a:pt x="2357123" y="2291608"/>
                </a:lnTo>
                <a:lnTo>
                  <a:pt x="2322663" y="2326184"/>
                </a:lnTo>
                <a:lnTo>
                  <a:pt x="2284614" y="2362360"/>
                </a:lnTo>
                <a:lnTo>
                  <a:pt x="2243125" y="2399708"/>
                </a:lnTo>
                <a:lnTo>
                  <a:pt x="2198342" y="2437801"/>
                </a:lnTo>
                <a:lnTo>
                  <a:pt x="2150414" y="2476212"/>
                </a:lnTo>
                <a:lnTo>
                  <a:pt x="2099488" y="2514514"/>
                </a:lnTo>
                <a:lnTo>
                  <a:pt x="2045713" y="2552280"/>
                </a:lnTo>
                <a:lnTo>
                  <a:pt x="1989236" y="2589084"/>
                </a:lnTo>
                <a:lnTo>
                  <a:pt x="1930205" y="2624497"/>
                </a:lnTo>
                <a:lnTo>
                  <a:pt x="1868768" y="2658094"/>
                </a:lnTo>
                <a:lnTo>
                  <a:pt x="1805073" y="2689447"/>
                </a:lnTo>
                <a:lnTo>
                  <a:pt x="1739268" y="2718129"/>
                </a:lnTo>
                <a:lnTo>
                  <a:pt x="1671500" y="2743713"/>
                </a:lnTo>
                <a:lnTo>
                  <a:pt x="1601917" y="2765772"/>
                </a:lnTo>
                <a:lnTo>
                  <a:pt x="1530668" y="2783879"/>
                </a:lnTo>
                <a:lnTo>
                  <a:pt x="1457899" y="2797608"/>
                </a:lnTo>
                <a:lnTo>
                  <a:pt x="1383760" y="2806530"/>
                </a:lnTo>
                <a:lnTo>
                  <a:pt x="1346222" y="2809056"/>
                </a:lnTo>
                <a:lnTo>
                  <a:pt x="1308397" y="2810220"/>
                </a:lnTo>
                <a:close/>
              </a:path>
            </a:pathLst>
          </a:custGeom>
          <a:solidFill>
            <a:srgbClr val="FFC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86542" y="2667572"/>
            <a:ext cx="480695" cy="956944"/>
          </a:xfrm>
          <a:custGeom>
            <a:avLst/>
            <a:gdLst/>
            <a:ahLst/>
            <a:cxnLst/>
            <a:rect l="l" t="t" r="r" b="b"/>
            <a:pathLst>
              <a:path w="480694" h="956945">
                <a:moveTo>
                  <a:pt x="77349" y="956393"/>
                </a:moveTo>
                <a:lnTo>
                  <a:pt x="37562" y="949215"/>
                </a:lnTo>
                <a:lnTo>
                  <a:pt x="1306" y="850918"/>
                </a:lnTo>
                <a:lnTo>
                  <a:pt x="0" y="785498"/>
                </a:lnTo>
                <a:lnTo>
                  <a:pt x="1306" y="706803"/>
                </a:lnTo>
                <a:lnTo>
                  <a:pt x="5224" y="581577"/>
                </a:lnTo>
                <a:lnTo>
                  <a:pt x="18019" y="402010"/>
                </a:lnTo>
                <a:lnTo>
                  <a:pt x="39374" y="214414"/>
                </a:lnTo>
                <a:lnTo>
                  <a:pt x="59424" y="66713"/>
                </a:lnTo>
                <a:lnTo>
                  <a:pt x="68300" y="6830"/>
                </a:lnTo>
                <a:lnTo>
                  <a:pt x="169844" y="0"/>
                </a:lnTo>
                <a:lnTo>
                  <a:pt x="231778" y="5712"/>
                </a:lnTo>
                <a:lnTo>
                  <a:pt x="279378" y="31157"/>
                </a:lnTo>
                <a:lnTo>
                  <a:pt x="337923" y="83526"/>
                </a:lnTo>
                <a:lnTo>
                  <a:pt x="387575" y="141822"/>
                </a:lnTo>
                <a:lnTo>
                  <a:pt x="410022" y="178218"/>
                </a:lnTo>
                <a:lnTo>
                  <a:pt x="430228" y="219590"/>
                </a:lnTo>
                <a:lnTo>
                  <a:pt x="447703" y="266047"/>
                </a:lnTo>
                <a:lnTo>
                  <a:pt x="461954" y="317696"/>
                </a:lnTo>
                <a:lnTo>
                  <a:pt x="472490" y="374646"/>
                </a:lnTo>
                <a:lnTo>
                  <a:pt x="478821" y="437005"/>
                </a:lnTo>
                <a:lnTo>
                  <a:pt x="480454" y="504880"/>
                </a:lnTo>
                <a:lnTo>
                  <a:pt x="476604" y="579500"/>
                </a:lnTo>
                <a:lnTo>
                  <a:pt x="467692" y="644692"/>
                </a:lnTo>
                <a:lnTo>
                  <a:pt x="454711" y="700968"/>
                </a:lnTo>
                <a:lnTo>
                  <a:pt x="438655" y="748838"/>
                </a:lnTo>
                <a:lnTo>
                  <a:pt x="420516" y="788814"/>
                </a:lnTo>
                <a:lnTo>
                  <a:pt x="381960" y="847122"/>
                </a:lnTo>
                <a:lnTo>
                  <a:pt x="329397" y="891766"/>
                </a:lnTo>
                <a:lnTo>
                  <a:pt x="285776" y="914554"/>
                </a:lnTo>
                <a:lnTo>
                  <a:pt x="236099" y="933660"/>
                </a:lnTo>
                <a:lnTo>
                  <a:pt x="183801" y="947906"/>
                </a:lnTo>
                <a:lnTo>
                  <a:pt x="132316" y="956114"/>
                </a:lnTo>
                <a:lnTo>
                  <a:pt x="77349" y="956393"/>
                </a:lnTo>
                <a:close/>
              </a:path>
            </a:pathLst>
          </a:custGeom>
          <a:solidFill>
            <a:srgbClr val="FFC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786542" y="6257844"/>
            <a:ext cx="480695" cy="956944"/>
          </a:xfrm>
          <a:custGeom>
            <a:avLst/>
            <a:gdLst/>
            <a:ahLst/>
            <a:cxnLst/>
            <a:rect l="l" t="t" r="r" b="b"/>
            <a:pathLst>
              <a:path w="480694" h="956945">
                <a:moveTo>
                  <a:pt x="77349" y="956393"/>
                </a:moveTo>
                <a:lnTo>
                  <a:pt x="37562" y="949215"/>
                </a:lnTo>
                <a:lnTo>
                  <a:pt x="1306" y="850918"/>
                </a:lnTo>
                <a:lnTo>
                  <a:pt x="0" y="785498"/>
                </a:lnTo>
                <a:lnTo>
                  <a:pt x="1306" y="706803"/>
                </a:lnTo>
                <a:lnTo>
                  <a:pt x="5224" y="581577"/>
                </a:lnTo>
                <a:lnTo>
                  <a:pt x="18019" y="402010"/>
                </a:lnTo>
                <a:lnTo>
                  <a:pt x="39374" y="214414"/>
                </a:lnTo>
                <a:lnTo>
                  <a:pt x="59424" y="66713"/>
                </a:lnTo>
                <a:lnTo>
                  <a:pt x="68300" y="6830"/>
                </a:lnTo>
                <a:lnTo>
                  <a:pt x="169844" y="0"/>
                </a:lnTo>
                <a:lnTo>
                  <a:pt x="231778" y="5712"/>
                </a:lnTo>
                <a:lnTo>
                  <a:pt x="279378" y="31157"/>
                </a:lnTo>
                <a:lnTo>
                  <a:pt x="337923" y="83526"/>
                </a:lnTo>
                <a:lnTo>
                  <a:pt x="387575" y="141822"/>
                </a:lnTo>
                <a:lnTo>
                  <a:pt x="410022" y="178218"/>
                </a:lnTo>
                <a:lnTo>
                  <a:pt x="430228" y="219590"/>
                </a:lnTo>
                <a:lnTo>
                  <a:pt x="447703" y="266047"/>
                </a:lnTo>
                <a:lnTo>
                  <a:pt x="461954" y="317696"/>
                </a:lnTo>
                <a:lnTo>
                  <a:pt x="472490" y="374646"/>
                </a:lnTo>
                <a:lnTo>
                  <a:pt x="478821" y="437005"/>
                </a:lnTo>
                <a:lnTo>
                  <a:pt x="480454" y="504880"/>
                </a:lnTo>
                <a:lnTo>
                  <a:pt x="476604" y="579500"/>
                </a:lnTo>
                <a:lnTo>
                  <a:pt x="467692" y="644692"/>
                </a:lnTo>
                <a:lnTo>
                  <a:pt x="454711" y="700968"/>
                </a:lnTo>
                <a:lnTo>
                  <a:pt x="438655" y="748838"/>
                </a:lnTo>
                <a:lnTo>
                  <a:pt x="420516" y="788814"/>
                </a:lnTo>
                <a:lnTo>
                  <a:pt x="381960" y="847122"/>
                </a:lnTo>
                <a:lnTo>
                  <a:pt x="329397" y="891766"/>
                </a:lnTo>
                <a:lnTo>
                  <a:pt x="285776" y="914554"/>
                </a:lnTo>
                <a:lnTo>
                  <a:pt x="236099" y="933660"/>
                </a:lnTo>
                <a:lnTo>
                  <a:pt x="183801" y="947906"/>
                </a:lnTo>
                <a:lnTo>
                  <a:pt x="132316" y="956114"/>
                </a:lnTo>
                <a:lnTo>
                  <a:pt x="77349" y="956393"/>
                </a:lnTo>
                <a:close/>
              </a:path>
            </a:pathLst>
          </a:custGeom>
          <a:solidFill>
            <a:srgbClr val="FFC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6304269" y="436807"/>
            <a:ext cx="1498165" cy="53881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13993" y="1592990"/>
            <a:ext cx="15060013" cy="22294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13993" y="5183278"/>
            <a:ext cx="15060013" cy="22294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rgbClr val="FFF7E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3C6B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441965" y="11"/>
            <a:ext cx="7846059" cy="6870700"/>
          </a:xfrm>
          <a:custGeom>
            <a:avLst/>
            <a:gdLst/>
            <a:ahLst/>
            <a:cxnLst/>
            <a:rect l="l" t="t" r="r" b="b"/>
            <a:pathLst>
              <a:path w="7846059" h="6870700">
                <a:moveTo>
                  <a:pt x="7846035" y="6045199"/>
                </a:moveTo>
                <a:lnTo>
                  <a:pt x="7846035" y="0"/>
                </a:lnTo>
                <a:lnTo>
                  <a:pt x="0" y="0"/>
                </a:lnTo>
                <a:lnTo>
                  <a:pt x="4007" y="76199"/>
                </a:lnTo>
                <a:lnTo>
                  <a:pt x="8163" y="126999"/>
                </a:lnTo>
                <a:lnTo>
                  <a:pt x="13448" y="177799"/>
                </a:lnTo>
                <a:lnTo>
                  <a:pt x="19847" y="215899"/>
                </a:lnTo>
                <a:lnTo>
                  <a:pt x="27347" y="266699"/>
                </a:lnTo>
                <a:lnTo>
                  <a:pt x="35936" y="317499"/>
                </a:lnTo>
                <a:lnTo>
                  <a:pt x="45599" y="368299"/>
                </a:lnTo>
                <a:lnTo>
                  <a:pt x="56324" y="406399"/>
                </a:lnTo>
                <a:lnTo>
                  <a:pt x="68098" y="457199"/>
                </a:lnTo>
                <a:lnTo>
                  <a:pt x="80907" y="507999"/>
                </a:lnTo>
                <a:lnTo>
                  <a:pt x="94738" y="546099"/>
                </a:lnTo>
                <a:lnTo>
                  <a:pt x="109578" y="596899"/>
                </a:lnTo>
                <a:lnTo>
                  <a:pt x="125414" y="634999"/>
                </a:lnTo>
                <a:lnTo>
                  <a:pt x="142232" y="673099"/>
                </a:lnTo>
                <a:lnTo>
                  <a:pt x="160019" y="723899"/>
                </a:lnTo>
                <a:lnTo>
                  <a:pt x="178762" y="761999"/>
                </a:lnTo>
                <a:lnTo>
                  <a:pt x="198448" y="800099"/>
                </a:lnTo>
                <a:lnTo>
                  <a:pt x="219063" y="838199"/>
                </a:lnTo>
                <a:lnTo>
                  <a:pt x="240595" y="888999"/>
                </a:lnTo>
                <a:lnTo>
                  <a:pt x="263029" y="927099"/>
                </a:lnTo>
                <a:lnTo>
                  <a:pt x="286354" y="965199"/>
                </a:lnTo>
                <a:lnTo>
                  <a:pt x="310555" y="1003299"/>
                </a:lnTo>
                <a:lnTo>
                  <a:pt x="335619" y="1041399"/>
                </a:lnTo>
                <a:lnTo>
                  <a:pt x="361533" y="1079499"/>
                </a:lnTo>
                <a:lnTo>
                  <a:pt x="388285" y="1117599"/>
                </a:lnTo>
                <a:lnTo>
                  <a:pt x="415860" y="1155699"/>
                </a:lnTo>
                <a:lnTo>
                  <a:pt x="444245" y="1181099"/>
                </a:lnTo>
                <a:lnTo>
                  <a:pt x="473428" y="1219199"/>
                </a:lnTo>
                <a:lnTo>
                  <a:pt x="503395" y="1257299"/>
                </a:lnTo>
                <a:lnTo>
                  <a:pt x="534132" y="1295399"/>
                </a:lnTo>
                <a:lnTo>
                  <a:pt x="565627" y="1333499"/>
                </a:lnTo>
                <a:lnTo>
                  <a:pt x="597866" y="1358899"/>
                </a:lnTo>
                <a:lnTo>
                  <a:pt x="630837" y="1396999"/>
                </a:lnTo>
                <a:lnTo>
                  <a:pt x="664525" y="1435099"/>
                </a:lnTo>
                <a:lnTo>
                  <a:pt x="698918" y="1460499"/>
                </a:lnTo>
                <a:lnTo>
                  <a:pt x="734002" y="1498599"/>
                </a:lnTo>
                <a:lnTo>
                  <a:pt x="769765" y="1523999"/>
                </a:lnTo>
                <a:lnTo>
                  <a:pt x="806192" y="1562099"/>
                </a:lnTo>
                <a:lnTo>
                  <a:pt x="843271" y="1587499"/>
                </a:lnTo>
                <a:lnTo>
                  <a:pt x="880989" y="1625599"/>
                </a:lnTo>
                <a:lnTo>
                  <a:pt x="919332" y="1650999"/>
                </a:lnTo>
                <a:lnTo>
                  <a:pt x="958287" y="1689099"/>
                </a:lnTo>
                <a:lnTo>
                  <a:pt x="1037981" y="1739899"/>
                </a:lnTo>
                <a:lnTo>
                  <a:pt x="1078692" y="1777999"/>
                </a:lnTo>
                <a:lnTo>
                  <a:pt x="1161780" y="1828799"/>
                </a:lnTo>
                <a:lnTo>
                  <a:pt x="1204130" y="1866899"/>
                </a:lnTo>
                <a:lnTo>
                  <a:pt x="1404789" y="1993899"/>
                </a:lnTo>
                <a:lnTo>
                  <a:pt x="1445076" y="2031999"/>
                </a:lnTo>
                <a:lnTo>
                  <a:pt x="1564679" y="2108199"/>
                </a:lnTo>
                <a:lnTo>
                  <a:pt x="1603838" y="2146299"/>
                </a:lnTo>
                <a:lnTo>
                  <a:pt x="1642498" y="2171699"/>
                </a:lnTo>
                <a:lnTo>
                  <a:pt x="1680571" y="2197099"/>
                </a:lnTo>
                <a:lnTo>
                  <a:pt x="1717971" y="2235199"/>
                </a:lnTo>
                <a:lnTo>
                  <a:pt x="1754610" y="2260599"/>
                </a:lnTo>
                <a:lnTo>
                  <a:pt x="1790402" y="2298699"/>
                </a:lnTo>
                <a:lnTo>
                  <a:pt x="1825260" y="2336799"/>
                </a:lnTo>
                <a:lnTo>
                  <a:pt x="1859096" y="2362199"/>
                </a:lnTo>
                <a:lnTo>
                  <a:pt x="1891824" y="2400299"/>
                </a:lnTo>
                <a:lnTo>
                  <a:pt x="1923356" y="2438399"/>
                </a:lnTo>
                <a:lnTo>
                  <a:pt x="1953606" y="2476499"/>
                </a:lnTo>
                <a:lnTo>
                  <a:pt x="1982487" y="2514599"/>
                </a:lnTo>
                <a:lnTo>
                  <a:pt x="2009912" y="2552699"/>
                </a:lnTo>
                <a:lnTo>
                  <a:pt x="2035793" y="2590799"/>
                </a:lnTo>
                <a:lnTo>
                  <a:pt x="2060043" y="2628899"/>
                </a:lnTo>
                <a:lnTo>
                  <a:pt x="2082577" y="2679699"/>
                </a:lnTo>
                <a:lnTo>
                  <a:pt x="2103306" y="2717799"/>
                </a:lnTo>
                <a:lnTo>
                  <a:pt x="2122144" y="2768599"/>
                </a:lnTo>
                <a:lnTo>
                  <a:pt x="2139003" y="2806699"/>
                </a:lnTo>
                <a:lnTo>
                  <a:pt x="2153797" y="2857499"/>
                </a:lnTo>
                <a:lnTo>
                  <a:pt x="2166439" y="2908299"/>
                </a:lnTo>
                <a:lnTo>
                  <a:pt x="2176841" y="2959099"/>
                </a:lnTo>
                <a:lnTo>
                  <a:pt x="2185003" y="3009899"/>
                </a:lnTo>
                <a:lnTo>
                  <a:pt x="2191251" y="3060699"/>
                </a:lnTo>
                <a:lnTo>
                  <a:pt x="2195707" y="3098799"/>
                </a:lnTo>
                <a:lnTo>
                  <a:pt x="2198492" y="3149599"/>
                </a:lnTo>
                <a:lnTo>
                  <a:pt x="2199729" y="3200399"/>
                </a:lnTo>
                <a:lnTo>
                  <a:pt x="2199538" y="3251199"/>
                </a:lnTo>
                <a:lnTo>
                  <a:pt x="2198042" y="3301999"/>
                </a:lnTo>
                <a:lnTo>
                  <a:pt x="2195361" y="3352799"/>
                </a:lnTo>
                <a:lnTo>
                  <a:pt x="2191618" y="3403599"/>
                </a:lnTo>
                <a:lnTo>
                  <a:pt x="2186935" y="3454399"/>
                </a:lnTo>
                <a:lnTo>
                  <a:pt x="2181432" y="3505199"/>
                </a:lnTo>
                <a:lnTo>
                  <a:pt x="2175231" y="3555999"/>
                </a:lnTo>
                <a:lnTo>
                  <a:pt x="2168455" y="3606799"/>
                </a:lnTo>
                <a:lnTo>
                  <a:pt x="2161224" y="3657599"/>
                </a:lnTo>
                <a:lnTo>
                  <a:pt x="2153661" y="3708399"/>
                </a:lnTo>
                <a:lnTo>
                  <a:pt x="2145886" y="3759199"/>
                </a:lnTo>
                <a:lnTo>
                  <a:pt x="2138022" y="3809999"/>
                </a:lnTo>
                <a:lnTo>
                  <a:pt x="2130190" y="3860799"/>
                </a:lnTo>
                <a:lnTo>
                  <a:pt x="2122512" y="3911599"/>
                </a:lnTo>
                <a:lnTo>
                  <a:pt x="2115110" y="3949699"/>
                </a:lnTo>
                <a:lnTo>
                  <a:pt x="2108104" y="4000499"/>
                </a:lnTo>
                <a:lnTo>
                  <a:pt x="2101617" y="4051299"/>
                </a:lnTo>
                <a:lnTo>
                  <a:pt x="2095770" y="4102099"/>
                </a:lnTo>
                <a:lnTo>
                  <a:pt x="2090686" y="4152899"/>
                </a:lnTo>
                <a:lnTo>
                  <a:pt x="2086484" y="4203699"/>
                </a:lnTo>
                <a:lnTo>
                  <a:pt x="2083288" y="4254499"/>
                </a:lnTo>
                <a:lnTo>
                  <a:pt x="2081219" y="4305299"/>
                </a:lnTo>
                <a:lnTo>
                  <a:pt x="2079958" y="4356099"/>
                </a:lnTo>
                <a:lnTo>
                  <a:pt x="2079926" y="4406899"/>
                </a:lnTo>
                <a:lnTo>
                  <a:pt x="2081094" y="4457699"/>
                </a:lnTo>
                <a:lnTo>
                  <a:pt x="2083435" y="4508499"/>
                </a:lnTo>
                <a:lnTo>
                  <a:pt x="2086921" y="4559299"/>
                </a:lnTo>
                <a:lnTo>
                  <a:pt x="2091524" y="4610099"/>
                </a:lnTo>
                <a:lnTo>
                  <a:pt x="2097217" y="4660899"/>
                </a:lnTo>
                <a:lnTo>
                  <a:pt x="2103972" y="4711699"/>
                </a:lnTo>
                <a:lnTo>
                  <a:pt x="2111760" y="4762499"/>
                </a:lnTo>
                <a:lnTo>
                  <a:pt x="2120555" y="4813299"/>
                </a:lnTo>
                <a:lnTo>
                  <a:pt x="2130328" y="4864099"/>
                </a:lnTo>
                <a:lnTo>
                  <a:pt x="2141051" y="4914899"/>
                </a:lnTo>
                <a:lnTo>
                  <a:pt x="2152698" y="4965699"/>
                </a:lnTo>
                <a:lnTo>
                  <a:pt x="2165240" y="5016499"/>
                </a:lnTo>
                <a:lnTo>
                  <a:pt x="2178649" y="5067299"/>
                </a:lnTo>
                <a:lnTo>
                  <a:pt x="2192897" y="5118099"/>
                </a:lnTo>
                <a:lnTo>
                  <a:pt x="2207957" y="5168899"/>
                </a:lnTo>
                <a:lnTo>
                  <a:pt x="2223802" y="5206999"/>
                </a:lnTo>
                <a:lnTo>
                  <a:pt x="2240402" y="5257799"/>
                </a:lnTo>
                <a:lnTo>
                  <a:pt x="2257731" y="5308599"/>
                </a:lnTo>
                <a:lnTo>
                  <a:pt x="2275761" y="5359399"/>
                </a:lnTo>
                <a:lnTo>
                  <a:pt x="2294132" y="5397499"/>
                </a:lnTo>
                <a:lnTo>
                  <a:pt x="2313351" y="5448299"/>
                </a:lnTo>
                <a:lnTo>
                  <a:pt x="2333414" y="5499099"/>
                </a:lnTo>
                <a:lnTo>
                  <a:pt x="2354312" y="5537199"/>
                </a:lnTo>
                <a:lnTo>
                  <a:pt x="2376039" y="5587999"/>
                </a:lnTo>
                <a:lnTo>
                  <a:pt x="2398589" y="5626099"/>
                </a:lnTo>
                <a:lnTo>
                  <a:pt x="2421954" y="5676899"/>
                </a:lnTo>
                <a:lnTo>
                  <a:pt x="2446128" y="5714999"/>
                </a:lnTo>
                <a:lnTo>
                  <a:pt x="2471105" y="5753099"/>
                </a:lnTo>
                <a:lnTo>
                  <a:pt x="2496877" y="5803899"/>
                </a:lnTo>
                <a:lnTo>
                  <a:pt x="2523437" y="5841999"/>
                </a:lnTo>
                <a:lnTo>
                  <a:pt x="2550780" y="5880099"/>
                </a:lnTo>
                <a:lnTo>
                  <a:pt x="2578898" y="5918199"/>
                </a:lnTo>
                <a:lnTo>
                  <a:pt x="2607785" y="5968999"/>
                </a:lnTo>
                <a:lnTo>
                  <a:pt x="2637434" y="6007099"/>
                </a:lnTo>
                <a:lnTo>
                  <a:pt x="2647569" y="6019799"/>
                </a:lnTo>
                <a:lnTo>
                  <a:pt x="7694970" y="6019799"/>
                </a:lnTo>
                <a:lnTo>
                  <a:pt x="7745749" y="6032499"/>
                </a:lnTo>
                <a:lnTo>
                  <a:pt x="7796173" y="6032499"/>
                </a:lnTo>
                <a:lnTo>
                  <a:pt x="7846035" y="6045199"/>
                </a:lnTo>
                <a:close/>
              </a:path>
              <a:path w="7846059" h="6870700">
                <a:moveTo>
                  <a:pt x="3989340" y="6845299"/>
                </a:moveTo>
                <a:lnTo>
                  <a:pt x="4764965" y="6845299"/>
                </a:lnTo>
                <a:lnTo>
                  <a:pt x="4813480" y="6832599"/>
                </a:lnTo>
                <a:lnTo>
                  <a:pt x="4861961" y="6832599"/>
                </a:lnTo>
                <a:lnTo>
                  <a:pt x="5055416" y="6781799"/>
                </a:lnTo>
                <a:lnTo>
                  <a:pt x="5103631" y="6781799"/>
                </a:lnTo>
                <a:lnTo>
                  <a:pt x="5295699" y="6730999"/>
                </a:lnTo>
                <a:lnTo>
                  <a:pt x="5343486" y="6705599"/>
                </a:lnTo>
                <a:lnTo>
                  <a:pt x="5533525" y="6654799"/>
                </a:lnTo>
                <a:lnTo>
                  <a:pt x="5580725" y="6629399"/>
                </a:lnTo>
                <a:lnTo>
                  <a:pt x="5674708" y="6603999"/>
                </a:lnTo>
                <a:lnTo>
                  <a:pt x="5721479" y="6578599"/>
                </a:lnTo>
                <a:lnTo>
                  <a:pt x="5814545" y="6553199"/>
                </a:lnTo>
                <a:lnTo>
                  <a:pt x="5860828" y="6527799"/>
                </a:lnTo>
                <a:lnTo>
                  <a:pt x="5906936" y="6515099"/>
                </a:lnTo>
                <a:lnTo>
                  <a:pt x="5952862" y="6489699"/>
                </a:lnTo>
                <a:lnTo>
                  <a:pt x="5998600" y="6476999"/>
                </a:lnTo>
                <a:lnTo>
                  <a:pt x="6044144" y="6451599"/>
                </a:lnTo>
                <a:lnTo>
                  <a:pt x="6089486" y="6438899"/>
                </a:lnTo>
                <a:lnTo>
                  <a:pt x="6134621" y="6413499"/>
                </a:lnTo>
                <a:lnTo>
                  <a:pt x="6179542" y="6400799"/>
                </a:lnTo>
                <a:lnTo>
                  <a:pt x="6224243" y="6375399"/>
                </a:lnTo>
                <a:lnTo>
                  <a:pt x="6268717" y="6362699"/>
                </a:lnTo>
                <a:lnTo>
                  <a:pt x="6312959" y="6337299"/>
                </a:lnTo>
                <a:lnTo>
                  <a:pt x="6356960" y="6324599"/>
                </a:lnTo>
                <a:lnTo>
                  <a:pt x="6400716" y="6299199"/>
                </a:lnTo>
                <a:lnTo>
                  <a:pt x="6445770" y="6286499"/>
                </a:lnTo>
                <a:lnTo>
                  <a:pt x="6491134" y="6261099"/>
                </a:lnTo>
                <a:lnTo>
                  <a:pt x="6582749" y="6235699"/>
                </a:lnTo>
                <a:lnTo>
                  <a:pt x="6628978" y="6210299"/>
                </a:lnTo>
                <a:lnTo>
                  <a:pt x="6675472" y="6197599"/>
                </a:lnTo>
                <a:lnTo>
                  <a:pt x="6722221" y="6172199"/>
                </a:lnTo>
                <a:lnTo>
                  <a:pt x="7201222" y="6045199"/>
                </a:lnTo>
                <a:lnTo>
                  <a:pt x="7250026" y="6045199"/>
                </a:lnTo>
                <a:lnTo>
                  <a:pt x="7298949" y="6032499"/>
                </a:lnTo>
                <a:lnTo>
                  <a:pt x="7347981" y="6032499"/>
                </a:lnTo>
                <a:lnTo>
                  <a:pt x="7397109" y="6019799"/>
                </a:lnTo>
                <a:lnTo>
                  <a:pt x="2647569" y="6019799"/>
                </a:lnTo>
                <a:lnTo>
                  <a:pt x="2698991" y="6083299"/>
                </a:lnTo>
                <a:lnTo>
                  <a:pt x="2730885" y="6121399"/>
                </a:lnTo>
                <a:lnTo>
                  <a:pt x="2763514" y="6159499"/>
                </a:lnTo>
                <a:lnTo>
                  <a:pt x="2796872" y="6184899"/>
                </a:lnTo>
                <a:lnTo>
                  <a:pt x="2830951" y="6222999"/>
                </a:lnTo>
                <a:lnTo>
                  <a:pt x="2865745" y="6261099"/>
                </a:lnTo>
                <a:lnTo>
                  <a:pt x="2901248" y="6299199"/>
                </a:lnTo>
                <a:lnTo>
                  <a:pt x="2937452" y="6324599"/>
                </a:lnTo>
                <a:lnTo>
                  <a:pt x="2974350" y="6362699"/>
                </a:lnTo>
                <a:lnTo>
                  <a:pt x="3011937" y="6388099"/>
                </a:lnTo>
                <a:lnTo>
                  <a:pt x="3050205" y="6426199"/>
                </a:lnTo>
                <a:lnTo>
                  <a:pt x="3089147" y="6451599"/>
                </a:lnTo>
                <a:lnTo>
                  <a:pt x="3128757" y="6476999"/>
                </a:lnTo>
                <a:lnTo>
                  <a:pt x="3169029" y="6502399"/>
                </a:lnTo>
                <a:lnTo>
                  <a:pt x="3209955" y="6527799"/>
                </a:lnTo>
                <a:lnTo>
                  <a:pt x="3251528" y="6565899"/>
                </a:lnTo>
                <a:lnTo>
                  <a:pt x="3293743" y="6591299"/>
                </a:lnTo>
                <a:lnTo>
                  <a:pt x="3336592" y="6603999"/>
                </a:lnTo>
                <a:lnTo>
                  <a:pt x="3424166" y="6654799"/>
                </a:lnTo>
                <a:lnTo>
                  <a:pt x="3468877" y="6680199"/>
                </a:lnTo>
                <a:lnTo>
                  <a:pt x="3514196" y="6692899"/>
                </a:lnTo>
                <a:lnTo>
                  <a:pt x="3560115" y="6718299"/>
                </a:lnTo>
                <a:lnTo>
                  <a:pt x="3606629" y="6730999"/>
                </a:lnTo>
                <a:lnTo>
                  <a:pt x="3653730" y="6756399"/>
                </a:lnTo>
                <a:lnTo>
                  <a:pt x="3989340" y="6845299"/>
                </a:lnTo>
                <a:close/>
              </a:path>
              <a:path w="7846059" h="6870700">
                <a:moveTo>
                  <a:pt x="4085781" y="6857999"/>
                </a:moveTo>
                <a:lnTo>
                  <a:pt x="4667859" y="6857999"/>
                </a:lnTo>
                <a:lnTo>
                  <a:pt x="4716423" y="6845299"/>
                </a:lnTo>
                <a:lnTo>
                  <a:pt x="4037526" y="6845299"/>
                </a:lnTo>
                <a:lnTo>
                  <a:pt x="4085781" y="6857999"/>
                </a:lnTo>
                <a:close/>
              </a:path>
              <a:path w="7846059" h="6870700">
                <a:moveTo>
                  <a:pt x="4182470" y="6870699"/>
                </a:moveTo>
                <a:lnTo>
                  <a:pt x="4522105" y="6870699"/>
                </a:lnTo>
                <a:lnTo>
                  <a:pt x="4570694" y="6857999"/>
                </a:lnTo>
                <a:lnTo>
                  <a:pt x="4134098" y="6857999"/>
                </a:lnTo>
                <a:lnTo>
                  <a:pt x="4182470" y="6870699"/>
                </a:lnTo>
                <a:close/>
              </a:path>
            </a:pathLst>
          </a:custGeom>
          <a:solidFill>
            <a:srgbClr val="8AB6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965076" y="3913622"/>
            <a:ext cx="736600" cy="858519"/>
          </a:xfrm>
          <a:custGeom>
            <a:avLst/>
            <a:gdLst/>
            <a:ahLst/>
            <a:cxnLst/>
            <a:rect l="l" t="t" r="r" b="b"/>
            <a:pathLst>
              <a:path w="736600" h="858520">
                <a:moveTo>
                  <a:pt x="140808" y="751080"/>
                </a:moveTo>
                <a:lnTo>
                  <a:pt x="280406" y="751080"/>
                </a:lnTo>
                <a:lnTo>
                  <a:pt x="337476" y="747667"/>
                </a:lnTo>
                <a:lnTo>
                  <a:pt x="389048" y="737428"/>
                </a:lnTo>
                <a:lnTo>
                  <a:pt x="435120" y="720362"/>
                </a:lnTo>
                <a:lnTo>
                  <a:pt x="475694" y="696469"/>
                </a:lnTo>
                <a:lnTo>
                  <a:pt x="510768" y="665748"/>
                </a:lnTo>
                <a:lnTo>
                  <a:pt x="539855" y="629084"/>
                </a:lnTo>
                <a:lnTo>
                  <a:pt x="562479" y="587354"/>
                </a:lnTo>
                <a:lnTo>
                  <a:pt x="578640" y="540559"/>
                </a:lnTo>
                <a:lnTo>
                  <a:pt x="588336" y="488698"/>
                </a:lnTo>
                <a:lnTo>
                  <a:pt x="591569" y="431772"/>
                </a:lnTo>
                <a:lnTo>
                  <a:pt x="588336" y="374773"/>
                </a:lnTo>
                <a:lnTo>
                  <a:pt x="578640" y="322936"/>
                </a:lnTo>
                <a:lnTo>
                  <a:pt x="562479" y="276261"/>
                </a:lnTo>
                <a:lnTo>
                  <a:pt x="539855" y="234748"/>
                </a:lnTo>
                <a:lnTo>
                  <a:pt x="510768" y="198398"/>
                </a:lnTo>
                <a:lnTo>
                  <a:pt x="475694" y="167896"/>
                </a:lnTo>
                <a:lnTo>
                  <a:pt x="435120" y="144173"/>
                </a:lnTo>
                <a:lnTo>
                  <a:pt x="389048" y="127228"/>
                </a:lnTo>
                <a:lnTo>
                  <a:pt x="337476" y="117061"/>
                </a:lnTo>
                <a:lnTo>
                  <a:pt x="280406" y="113672"/>
                </a:lnTo>
                <a:lnTo>
                  <a:pt x="140808" y="113672"/>
                </a:lnTo>
                <a:lnTo>
                  <a:pt x="140808" y="751080"/>
                </a:lnTo>
                <a:close/>
              </a:path>
              <a:path w="736600" h="858520">
                <a:moveTo>
                  <a:pt x="280406" y="0"/>
                </a:moveTo>
                <a:lnTo>
                  <a:pt x="337971" y="2381"/>
                </a:lnTo>
                <a:lnTo>
                  <a:pt x="392127" y="9525"/>
                </a:lnTo>
                <a:lnTo>
                  <a:pt x="442874" y="21432"/>
                </a:lnTo>
                <a:lnTo>
                  <a:pt x="490213" y="38102"/>
                </a:lnTo>
                <a:lnTo>
                  <a:pt x="534142" y="59534"/>
                </a:lnTo>
                <a:lnTo>
                  <a:pt x="574662" y="85729"/>
                </a:lnTo>
                <a:lnTo>
                  <a:pt x="611771" y="116686"/>
                </a:lnTo>
                <a:lnTo>
                  <a:pt x="644730" y="151693"/>
                </a:lnTo>
                <a:lnTo>
                  <a:pt x="672618" y="190035"/>
                </a:lnTo>
                <a:lnTo>
                  <a:pt x="695434" y="231712"/>
                </a:lnTo>
                <a:lnTo>
                  <a:pt x="713180" y="276724"/>
                </a:lnTo>
                <a:lnTo>
                  <a:pt x="725856" y="325072"/>
                </a:lnTo>
                <a:lnTo>
                  <a:pt x="733461" y="376754"/>
                </a:lnTo>
                <a:lnTo>
                  <a:pt x="735996" y="431772"/>
                </a:lnTo>
                <a:lnTo>
                  <a:pt x="733461" y="486660"/>
                </a:lnTo>
                <a:lnTo>
                  <a:pt x="725856" y="538127"/>
                </a:lnTo>
                <a:lnTo>
                  <a:pt x="713180" y="586173"/>
                </a:lnTo>
                <a:lnTo>
                  <a:pt x="695434" y="630797"/>
                </a:lnTo>
                <a:lnTo>
                  <a:pt x="672618" y="672001"/>
                </a:lnTo>
                <a:lnTo>
                  <a:pt x="644730" y="709784"/>
                </a:lnTo>
                <a:lnTo>
                  <a:pt x="611771" y="744146"/>
                </a:lnTo>
                <a:lnTo>
                  <a:pt x="574662" y="774463"/>
                </a:lnTo>
                <a:lnTo>
                  <a:pt x="534142" y="800116"/>
                </a:lnTo>
                <a:lnTo>
                  <a:pt x="490213" y="821104"/>
                </a:lnTo>
                <a:lnTo>
                  <a:pt x="442874" y="837429"/>
                </a:lnTo>
                <a:lnTo>
                  <a:pt x="392127" y="849089"/>
                </a:lnTo>
                <a:lnTo>
                  <a:pt x="337971" y="856085"/>
                </a:lnTo>
                <a:lnTo>
                  <a:pt x="280406" y="858417"/>
                </a:lnTo>
                <a:lnTo>
                  <a:pt x="0" y="858417"/>
                </a:lnTo>
                <a:lnTo>
                  <a:pt x="0" y="0"/>
                </a:lnTo>
                <a:lnTo>
                  <a:pt x="280406" y="0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817753" y="3659744"/>
            <a:ext cx="186643" cy="1869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840671" y="3913622"/>
            <a:ext cx="140970" cy="858519"/>
          </a:xfrm>
          <a:custGeom>
            <a:avLst/>
            <a:gdLst/>
            <a:ahLst/>
            <a:cxnLst/>
            <a:rect l="l" t="t" r="r" b="b"/>
            <a:pathLst>
              <a:path w="140970" h="858520">
                <a:moveTo>
                  <a:pt x="0" y="858417"/>
                </a:moveTo>
                <a:lnTo>
                  <a:pt x="0" y="0"/>
                </a:lnTo>
                <a:lnTo>
                  <a:pt x="140808" y="0"/>
                </a:lnTo>
                <a:lnTo>
                  <a:pt x="140808" y="858417"/>
                </a:lnTo>
                <a:lnTo>
                  <a:pt x="0" y="858417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166702" y="3912416"/>
            <a:ext cx="705485" cy="859790"/>
          </a:xfrm>
          <a:custGeom>
            <a:avLst/>
            <a:gdLst/>
            <a:ahLst/>
            <a:cxnLst/>
            <a:rect l="l" t="t" r="r" b="b"/>
            <a:pathLst>
              <a:path w="705485" h="859789">
                <a:moveTo>
                  <a:pt x="564441" y="0"/>
                </a:moveTo>
                <a:lnTo>
                  <a:pt x="705250" y="0"/>
                </a:lnTo>
                <a:lnTo>
                  <a:pt x="705250" y="859623"/>
                </a:lnTo>
                <a:lnTo>
                  <a:pt x="564441" y="859623"/>
                </a:lnTo>
                <a:lnTo>
                  <a:pt x="140808" y="218599"/>
                </a:lnTo>
                <a:lnTo>
                  <a:pt x="140808" y="859623"/>
                </a:lnTo>
                <a:lnTo>
                  <a:pt x="0" y="859623"/>
                </a:lnTo>
                <a:lnTo>
                  <a:pt x="0" y="0"/>
                </a:lnTo>
                <a:lnTo>
                  <a:pt x="140808" y="0"/>
                </a:lnTo>
                <a:lnTo>
                  <a:pt x="564441" y="639818"/>
                </a:lnTo>
                <a:lnTo>
                  <a:pt x="564441" y="0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6057119" y="3913622"/>
            <a:ext cx="431800" cy="858519"/>
          </a:xfrm>
          <a:custGeom>
            <a:avLst/>
            <a:gdLst/>
            <a:ahLst/>
            <a:cxnLst/>
            <a:rect l="l" t="t" r="r" b="b"/>
            <a:pathLst>
              <a:path w="431800" h="858520">
                <a:moveTo>
                  <a:pt x="0" y="0"/>
                </a:moveTo>
                <a:lnTo>
                  <a:pt x="140808" y="0"/>
                </a:lnTo>
                <a:lnTo>
                  <a:pt x="140808" y="751080"/>
                </a:lnTo>
                <a:lnTo>
                  <a:pt x="431177" y="751080"/>
                </a:lnTo>
                <a:lnTo>
                  <a:pt x="431177" y="858417"/>
                </a:lnTo>
                <a:lnTo>
                  <a:pt x="0" y="858417"/>
                </a:lnTo>
                <a:lnTo>
                  <a:pt x="0" y="0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6605454" y="3912416"/>
            <a:ext cx="474345" cy="859790"/>
          </a:xfrm>
          <a:custGeom>
            <a:avLst/>
            <a:gdLst/>
            <a:ahLst/>
            <a:cxnLst/>
            <a:rect l="l" t="t" r="r" b="b"/>
            <a:pathLst>
              <a:path w="474345" h="859789">
                <a:moveTo>
                  <a:pt x="474287" y="0"/>
                </a:moveTo>
                <a:lnTo>
                  <a:pt x="474287" y="110053"/>
                </a:lnTo>
                <a:lnTo>
                  <a:pt x="140808" y="110053"/>
                </a:lnTo>
                <a:lnTo>
                  <a:pt x="140808" y="370563"/>
                </a:lnTo>
                <a:lnTo>
                  <a:pt x="437197" y="370563"/>
                </a:lnTo>
                <a:lnTo>
                  <a:pt x="437197" y="479109"/>
                </a:lnTo>
                <a:lnTo>
                  <a:pt x="140808" y="479109"/>
                </a:lnTo>
                <a:lnTo>
                  <a:pt x="140808" y="749571"/>
                </a:lnTo>
                <a:lnTo>
                  <a:pt x="474287" y="749571"/>
                </a:lnTo>
                <a:lnTo>
                  <a:pt x="474287" y="859623"/>
                </a:lnTo>
                <a:lnTo>
                  <a:pt x="0" y="859623"/>
                </a:lnTo>
                <a:lnTo>
                  <a:pt x="0" y="0"/>
                </a:lnTo>
                <a:lnTo>
                  <a:pt x="474287" y="0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7252582" y="3913622"/>
            <a:ext cx="736600" cy="858519"/>
          </a:xfrm>
          <a:custGeom>
            <a:avLst/>
            <a:gdLst/>
            <a:ahLst/>
            <a:cxnLst/>
            <a:rect l="l" t="t" r="r" b="b"/>
            <a:pathLst>
              <a:path w="736600" h="858520">
                <a:moveTo>
                  <a:pt x="140808" y="751080"/>
                </a:moveTo>
                <a:lnTo>
                  <a:pt x="280406" y="751080"/>
                </a:lnTo>
                <a:lnTo>
                  <a:pt x="337480" y="747667"/>
                </a:lnTo>
                <a:lnTo>
                  <a:pt x="389052" y="737428"/>
                </a:lnTo>
                <a:lnTo>
                  <a:pt x="435123" y="720362"/>
                </a:lnTo>
                <a:lnTo>
                  <a:pt x="475695" y="696469"/>
                </a:lnTo>
                <a:lnTo>
                  <a:pt x="510768" y="665748"/>
                </a:lnTo>
                <a:lnTo>
                  <a:pt x="539859" y="629084"/>
                </a:lnTo>
                <a:lnTo>
                  <a:pt x="562483" y="587354"/>
                </a:lnTo>
                <a:lnTo>
                  <a:pt x="578642" y="540559"/>
                </a:lnTo>
                <a:lnTo>
                  <a:pt x="588337" y="488698"/>
                </a:lnTo>
                <a:lnTo>
                  <a:pt x="591569" y="431772"/>
                </a:lnTo>
                <a:lnTo>
                  <a:pt x="588337" y="374773"/>
                </a:lnTo>
                <a:lnTo>
                  <a:pt x="578642" y="322936"/>
                </a:lnTo>
                <a:lnTo>
                  <a:pt x="562483" y="276261"/>
                </a:lnTo>
                <a:lnTo>
                  <a:pt x="539859" y="234748"/>
                </a:lnTo>
                <a:lnTo>
                  <a:pt x="510768" y="198398"/>
                </a:lnTo>
                <a:lnTo>
                  <a:pt x="475695" y="167896"/>
                </a:lnTo>
                <a:lnTo>
                  <a:pt x="435123" y="144173"/>
                </a:lnTo>
                <a:lnTo>
                  <a:pt x="389052" y="127228"/>
                </a:lnTo>
                <a:lnTo>
                  <a:pt x="337480" y="117061"/>
                </a:lnTo>
                <a:lnTo>
                  <a:pt x="280406" y="113672"/>
                </a:lnTo>
                <a:lnTo>
                  <a:pt x="140808" y="113672"/>
                </a:lnTo>
                <a:lnTo>
                  <a:pt x="140808" y="751080"/>
                </a:lnTo>
                <a:close/>
              </a:path>
              <a:path w="736600" h="858520">
                <a:moveTo>
                  <a:pt x="280406" y="0"/>
                </a:moveTo>
                <a:lnTo>
                  <a:pt x="337971" y="2381"/>
                </a:lnTo>
                <a:lnTo>
                  <a:pt x="392127" y="9525"/>
                </a:lnTo>
                <a:lnTo>
                  <a:pt x="442874" y="21432"/>
                </a:lnTo>
                <a:lnTo>
                  <a:pt x="490213" y="38102"/>
                </a:lnTo>
                <a:lnTo>
                  <a:pt x="534142" y="59534"/>
                </a:lnTo>
                <a:lnTo>
                  <a:pt x="574662" y="85729"/>
                </a:lnTo>
                <a:lnTo>
                  <a:pt x="611771" y="116686"/>
                </a:lnTo>
                <a:lnTo>
                  <a:pt x="644730" y="151693"/>
                </a:lnTo>
                <a:lnTo>
                  <a:pt x="672618" y="190035"/>
                </a:lnTo>
                <a:lnTo>
                  <a:pt x="695434" y="231712"/>
                </a:lnTo>
                <a:lnTo>
                  <a:pt x="713180" y="276724"/>
                </a:lnTo>
                <a:lnTo>
                  <a:pt x="725856" y="325072"/>
                </a:lnTo>
                <a:lnTo>
                  <a:pt x="733461" y="376754"/>
                </a:lnTo>
                <a:lnTo>
                  <a:pt x="735996" y="431772"/>
                </a:lnTo>
                <a:lnTo>
                  <a:pt x="733461" y="486660"/>
                </a:lnTo>
                <a:lnTo>
                  <a:pt x="725856" y="538127"/>
                </a:lnTo>
                <a:lnTo>
                  <a:pt x="713180" y="586173"/>
                </a:lnTo>
                <a:lnTo>
                  <a:pt x="695434" y="630797"/>
                </a:lnTo>
                <a:lnTo>
                  <a:pt x="672618" y="672001"/>
                </a:lnTo>
                <a:lnTo>
                  <a:pt x="644730" y="709784"/>
                </a:lnTo>
                <a:lnTo>
                  <a:pt x="611771" y="744146"/>
                </a:lnTo>
                <a:lnTo>
                  <a:pt x="574662" y="774463"/>
                </a:lnTo>
                <a:lnTo>
                  <a:pt x="534142" y="800116"/>
                </a:lnTo>
                <a:lnTo>
                  <a:pt x="490213" y="821104"/>
                </a:lnTo>
                <a:lnTo>
                  <a:pt x="442874" y="837429"/>
                </a:lnTo>
                <a:lnTo>
                  <a:pt x="392127" y="849089"/>
                </a:lnTo>
                <a:lnTo>
                  <a:pt x="337971" y="856085"/>
                </a:lnTo>
                <a:lnTo>
                  <a:pt x="280406" y="858417"/>
                </a:lnTo>
                <a:lnTo>
                  <a:pt x="0" y="858417"/>
                </a:lnTo>
                <a:lnTo>
                  <a:pt x="0" y="0"/>
                </a:lnTo>
                <a:lnTo>
                  <a:pt x="280406" y="0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105260" y="3659744"/>
            <a:ext cx="186643" cy="1869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8128177" y="3913622"/>
            <a:ext cx="140970" cy="858519"/>
          </a:xfrm>
          <a:custGeom>
            <a:avLst/>
            <a:gdLst/>
            <a:ahLst/>
            <a:cxnLst/>
            <a:rect l="l" t="t" r="r" b="b"/>
            <a:pathLst>
              <a:path w="140970" h="858520">
                <a:moveTo>
                  <a:pt x="0" y="858417"/>
                </a:moveTo>
                <a:lnTo>
                  <a:pt x="0" y="0"/>
                </a:lnTo>
                <a:lnTo>
                  <a:pt x="140808" y="0"/>
                </a:lnTo>
                <a:lnTo>
                  <a:pt x="140808" y="858417"/>
                </a:lnTo>
                <a:lnTo>
                  <a:pt x="0" y="858417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8407479" y="3643162"/>
            <a:ext cx="863600" cy="1136650"/>
          </a:xfrm>
          <a:custGeom>
            <a:avLst/>
            <a:gdLst/>
            <a:ahLst/>
            <a:cxnLst/>
            <a:rect l="l" t="t" r="r" b="b"/>
            <a:pathLst>
              <a:path w="863600" h="1136650">
                <a:moveTo>
                  <a:pt x="617505" y="27136"/>
                </a:moveTo>
                <a:lnTo>
                  <a:pt x="604991" y="97239"/>
                </a:lnTo>
                <a:lnTo>
                  <a:pt x="567451" y="151964"/>
                </a:lnTo>
                <a:lnTo>
                  <a:pt x="508280" y="187241"/>
                </a:lnTo>
                <a:lnTo>
                  <a:pt x="430863" y="199000"/>
                </a:lnTo>
                <a:lnTo>
                  <a:pt x="389917" y="196023"/>
                </a:lnTo>
                <a:lnTo>
                  <a:pt x="321926" y="172203"/>
                </a:lnTo>
                <a:lnTo>
                  <a:pt x="273381" y="125656"/>
                </a:lnTo>
                <a:lnTo>
                  <a:pt x="248807" y="62941"/>
                </a:lnTo>
                <a:lnTo>
                  <a:pt x="245735" y="25930"/>
                </a:lnTo>
                <a:lnTo>
                  <a:pt x="245735" y="0"/>
                </a:lnTo>
                <a:lnTo>
                  <a:pt x="325935" y="0"/>
                </a:lnTo>
                <a:lnTo>
                  <a:pt x="327405" y="20917"/>
                </a:lnTo>
                <a:lnTo>
                  <a:pt x="331815" y="39046"/>
                </a:lnTo>
                <a:lnTo>
                  <a:pt x="363360" y="76566"/>
                </a:lnTo>
                <a:lnTo>
                  <a:pt x="404065" y="87571"/>
                </a:lnTo>
                <a:lnTo>
                  <a:pt x="430863" y="88947"/>
                </a:lnTo>
                <a:lnTo>
                  <a:pt x="457773" y="87571"/>
                </a:lnTo>
                <a:lnTo>
                  <a:pt x="498478" y="76566"/>
                </a:lnTo>
                <a:lnTo>
                  <a:pt x="529911" y="39046"/>
                </a:lnTo>
                <a:lnTo>
                  <a:pt x="535790" y="0"/>
                </a:lnTo>
                <a:lnTo>
                  <a:pt x="617505" y="0"/>
                </a:lnTo>
                <a:lnTo>
                  <a:pt x="617505" y="27136"/>
                </a:lnTo>
                <a:close/>
              </a:path>
              <a:path w="863600" h="1136650">
                <a:moveTo>
                  <a:pt x="430263" y="1136412"/>
                </a:moveTo>
                <a:lnTo>
                  <a:pt x="380948" y="1133889"/>
                </a:lnTo>
                <a:lnTo>
                  <a:pt x="333627" y="1126320"/>
                </a:lnTo>
                <a:lnTo>
                  <a:pt x="288300" y="1113707"/>
                </a:lnTo>
                <a:lnTo>
                  <a:pt x="244969" y="1096047"/>
                </a:lnTo>
                <a:lnTo>
                  <a:pt x="203631" y="1073342"/>
                </a:lnTo>
                <a:lnTo>
                  <a:pt x="164288" y="1045592"/>
                </a:lnTo>
                <a:lnTo>
                  <a:pt x="126939" y="1012796"/>
                </a:lnTo>
                <a:lnTo>
                  <a:pt x="93260" y="976109"/>
                </a:lnTo>
                <a:lnTo>
                  <a:pt x="64763" y="936689"/>
                </a:lnTo>
                <a:lnTo>
                  <a:pt x="41448" y="894538"/>
                </a:lnTo>
                <a:lnTo>
                  <a:pt x="23314" y="849655"/>
                </a:lnTo>
                <a:lnTo>
                  <a:pt x="10361" y="802040"/>
                </a:lnTo>
                <a:lnTo>
                  <a:pt x="2590" y="751692"/>
                </a:lnTo>
                <a:lnTo>
                  <a:pt x="0" y="698613"/>
                </a:lnTo>
                <a:lnTo>
                  <a:pt x="2590" y="645442"/>
                </a:lnTo>
                <a:lnTo>
                  <a:pt x="10361" y="594990"/>
                </a:lnTo>
                <a:lnTo>
                  <a:pt x="23314" y="547258"/>
                </a:lnTo>
                <a:lnTo>
                  <a:pt x="41448" y="502246"/>
                </a:lnTo>
                <a:lnTo>
                  <a:pt x="64763" y="459954"/>
                </a:lnTo>
                <a:lnTo>
                  <a:pt x="93260" y="420381"/>
                </a:lnTo>
                <a:lnTo>
                  <a:pt x="126939" y="383529"/>
                </a:lnTo>
                <a:lnTo>
                  <a:pt x="164454" y="350571"/>
                </a:lnTo>
                <a:lnTo>
                  <a:pt x="204296" y="322684"/>
                </a:lnTo>
                <a:lnTo>
                  <a:pt x="246464" y="299867"/>
                </a:lnTo>
                <a:lnTo>
                  <a:pt x="290960" y="282121"/>
                </a:lnTo>
                <a:lnTo>
                  <a:pt x="337782" y="269445"/>
                </a:lnTo>
                <a:lnTo>
                  <a:pt x="386931" y="261839"/>
                </a:lnTo>
                <a:lnTo>
                  <a:pt x="438407" y="259304"/>
                </a:lnTo>
                <a:lnTo>
                  <a:pt x="491955" y="262005"/>
                </a:lnTo>
                <a:lnTo>
                  <a:pt x="543091" y="270110"/>
                </a:lnTo>
                <a:lnTo>
                  <a:pt x="591814" y="283618"/>
                </a:lnTo>
                <a:lnTo>
                  <a:pt x="638126" y="302529"/>
                </a:lnTo>
                <a:lnTo>
                  <a:pt x="682028" y="326844"/>
                </a:lnTo>
                <a:lnTo>
                  <a:pt x="722492" y="355982"/>
                </a:lnTo>
                <a:lnTo>
                  <a:pt x="758253" y="389607"/>
                </a:lnTo>
                <a:lnTo>
                  <a:pt x="789309" y="427719"/>
                </a:lnTo>
                <a:lnTo>
                  <a:pt x="815663" y="470317"/>
                </a:lnTo>
                <a:lnTo>
                  <a:pt x="837314" y="517402"/>
                </a:lnTo>
                <a:lnTo>
                  <a:pt x="667854" y="517402"/>
                </a:lnTo>
                <a:lnTo>
                  <a:pt x="642304" y="477786"/>
                </a:lnTo>
                <a:lnTo>
                  <a:pt x="611676" y="445373"/>
                </a:lnTo>
                <a:lnTo>
                  <a:pt x="575973" y="420163"/>
                </a:lnTo>
                <a:lnTo>
                  <a:pt x="535193" y="402155"/>
                </a:lnTo>
                <a:lnTo>
                  <a:pt x="489338" y="391351"/>
                </a:lnTo>
                <a:lnTo>
                  <a:pt x="438407" y="387749"/>
                </a:lnTo>
                <a:lnTo>
                  <a:pt x="388437" y="391163"/>
                </a:lnTo>
                <a:lnTo>
                  <a:pt x="342255" y="401402"/>
                </a:lnTo>
                <a:lnTo>
                  <a:pt x="299861" y="418468"/>
                </a:lnTo>
                <a:lnTo>
                  <a:pt x="261255" y="442361"/>
                </a:lnTo>
                <a:lnTo>
                  <a:pt x="226437" y="473079"/>
                </a:lnTo>
                <a:lnTo>
                  <a:pt x="196914" y="509406"/>
                </a:lnTo>
                <a:lnTo>
                  <a:pt x="173951" y="550123"/>
                </a:lnTo>
                <a:lnTo>
                  <a:pt x="157549" y="595229"/>
                </a:lnTo>
                <a:lnTo>
                  <a:pt x="147707" y="644726"/>
                </a:lnTo>
                <a:lnTo>
                  <a:pt x="144427" y="698613"/>
                </a:lnTo>
                <a:lnTo>
                  <a:pt x="147707" y="752392"/>
                </a:lnTo>
                <a:lnTo>
                  <a:pt x="157549" y="801804"/>
                </a:lnTo>
                <a:lnTo>
                  <a:pt x="173951" y="846851"/>
                </a:lnTo>
                <a:lnTo>
                  <a:pt x="196914" y="887531"/>
                </a:lnTo>
                <a:lnTo>
                  <a:pt x="226437" y="923846"/>
                </a:lnTo>
                <a:lnTo>
                  <a:pt x="260954" y="954566"/>
                </a:lnTo>
                <a:lnTo>
                  <a:pt x="298654" y="978458"/>
                </a:lnTo>
                <a:lnTo>
                  <a:pt x="339539" y="995524"/>
                </a:lnTo>
                <a:lnTo>
                  <a:pt x="383609" y="1005764"/>
                </a:lnTo>
                <a:lnTo>
                  <a:pt x="430863" y="1009177"/>
                </a:lnTo>
                <a:lnTo>
                  <a:pt x="488924" y="1005124"/>
                </a:lnTo>
                <a:lnTo>
                  <a:pt x="540691" y="992969"/>
                </a:lnTo>
                <a:lnTo>
                  <a:pt x="586164" y="972710"/>
                </a:lnTo>
                <a:lnTo>
                  <a:pt x="625344" y="944349"/>
                </a:lnTo>
                <a:lnTo>
                  <a:pt x="657927" y="909034"/>
                </a:lnTo>
                <a:lnTo>
                  <a:pt x="683310" y="867915"/>
                </a:lnTo>
                <a:lnTo>
                  <a:pt x="701494" y="820991"/>
                </a:lnTo>
                <a:lnTo>
                  <a:pt x="712479" y="768264"/>
                </a:lnTo>
                <a:lnTo>
                  <a:pt x="390163" y="768264"/>
                </a:lnTo>
                <a:lnTo>
                  <a:pt x="390163" y="658210"/>
                </a:lnTo>
                <a:lnTo>
                  <a:pt x="863241" y="658210"/>
                </a:lnTo>
                <a:lnTo>
                  <a:pt x="863241" y="768264"/>
                </a:lnTo>
                <a:lnTo>
                  <a:pt x="853868" y="818407"/>
                </a:lnTo>
                <a:lnTo>
                  <a:pt x="839018" y="865921"/>
                </a:lnTo>
                <a:lnTo>
                  <a:pt x="818691" y="910805"/>
                </a:lnTo>
                <a:lnTo>
                  <a:pt x="792886" y="953059"/>
                </a:lnTo>
                <a:lnTo>
                  <a:pt x="761603" y="992682"/>
                </a:lnTo>
                <a:lnTo>
                  <a:pt x="724842" y="1029674"/>
                </a:lnTo>
                <a:lnTo>
                  <a:pt x="683743" y="1062290"/>
                </a:lnTo>
                <a:lnTo>
                  <a:pt x="639445" y="1088974"/>
                </a:lnTo>
                <a:lnTo>
                  <a:pt x="591947" y="1109728"/>
                </a:lnTo>
                <a:lnTo>
                  <a:pt x="541251" y="1124553"/>
                </a:lnTo>
                <a:lnTo>
                  <a:pt x="487356" y="1133447"/>
                </a:lnTo>
                <a:lnTo>
                  <a:pt x="430263" y="1136412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9385934" y="3659744"/>
            <a:ext cx="186652" cy="1869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9408852" y="3913622"/>
            <a:ext cx="140970" cy="858519"/>
          </a:xfrm>
          <a:custGeom>
            <a:avLst/>
            <a:gdLst/>
            <a:ahLst/>
            <a:cxnLst/>
            <a:rect l="l" t="t" r="r" b="b"/>
            <a:pathLst>
              <a:path w="140970" h="858520">
                <a:moveTo>
                  <a:pt x="0" y="858417"/>
                </a:moveTo>
                <a:lnTo>
                  <a:pt x="0" y="0"/>
                </a:lnTo>
                <a:lnTo>
                  <a:pt x="140817" y="0"/>
                </a:lnTo>
                <a:lnTo>
                  <a:pt x="140817" y="858417"/>
                </a:lnTo>
                <a:lnTo>
                  <a:pt x="0" y="858417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9734836" y="3912416"/>
            <a:ext cx="705485" cy="859790"/>
          </a:xfrm>
          <a:custGeom>
            <a:avLst/>
            <a:gdLst/>
            <a:ahLst/>
            <a:cxnLst/>
            <a:rect l="l" t="t" r="r" b="b"/>
            <a:pathLst>
              <a:path w="705484" h="859789">
                <a:moveTo>
                  <a:pt x="564451" y="0"/>
                </a:moveTo>
                <a:lnTo>
                  <a:pt x="705326" y="0"/>
                </a:lnTo>
                <a:lnTo>
                  <a:pt x="705326" y="859623"/>
                </a:lnTo>
                <a:lnTo>
                  <a:pt x="564451" y="859623"/>
                </a:lnTo>
                <a:lnTo>
                  <a:pt x="140874" y="218599"/>
                </a:lnTo>
                <a:lnTo>
                  <a:pt x="140874" y="859623"/>
                </a:lnTo>
                <a:lnTo>
                  <a:pt x="0" y="859623"/>
                </a:lnTo>
                <a:lnTo>
                  <a:pt x="0" y="0"/>
                </a:lnTo>
                <a:lnTo>
                  <a:pt x="140874" y="0"/>
                </a:lnTo>
                <a:lnTo>
                  <a:pt x="564451" y="639818"/>
                </a:lnTo>
                <a:lnTo>
                  <a:pt x="564451" y="0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10602410" y="3659744"/>
            <a:ext cx="186614" cy="18694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0625328" y="3913622"/>
            <a:ext cx="140970" cy="858519"/>
          </a:xfrm>
          <a:custGeom>
            <a:avLst/>
            <a:gdLst/>
            <a:ahLst/>
            <a:cxnLst/>
            <a:rect l="l" t="t" r="r" b="b"/>
            <a:pathLst>
              <a:path w="140970" h="858520">
                <a:moveTo>
                  <a:pt x="0" y="858417"/>
                </a:moveTo>
                <a:lnTo>
                  <a:pt x="0" y="0"/>
                </a:lnTo>
                <a:lnTo>
                  <a:pt x="140779" y="0"/>
                </a:lnTo>
                <a:lnTo>
                  <a:pt x="140779" y="858417"/>
                </a:lnTo>
                <a:lnTo>
                  <a:pt x="0" y="858417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0920603" y="3913622"/>
            <a:ext cx="565785" cy="858519"/>
          </a:xfrm>
          <a:custGeom>
            <a:avLst/>
            <a:gdLst/>
            <a:ahLst/>
            <a:cxnLst/>
            <a:rect l="l" t="t" r="r" b="b"/>
            <a:pathLst>
              <a:path w="565784" h="858520">
                <a:moveTo>
                  <a:pt x="565594" y="0"/>
                </a:moveTo>
                <a:lnTo>
                  <a:pt x="565594" y="110053"/>
                </a:lnTo>
                <a:lnTo>
                  <a:pt x="161544" y="748365"/>
                </a:lnTo>
                <a:lnTo>
                  <a:pt x="565594" y="748365"/>
                </a:lnTo>
                <a:lnTo>
                  <a:pt x="565594" y="858417"/>
                </a:lnTo>
                <a:lnTo>
                  <a:pt x="0" y="858417"/>
                </a:lnTo>
                <a:lnTo>
                  <a:pt x="0" y="748365"/>
                </a:lnTo>
                <a:lnTo>
                  <a:pt x="402526" y="110053"/>
                </a:lnTo>
                <a:lnTo>
                  <a:pt x="0" y="110053"/>
                </a:lnTo>
                <a:lnTo>
                  <a:pt x="0" y="0"/>
                </a:lnTo>
                <a:lnTo>
                  <a:pt x="565594" y="0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11988012" y="3659744"/>
            <a:ext cx="186614" cy="18694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12010929" y="3913622"/>
            <a:ext cx="140970" cy="858519"/>
          </a:xfrm>
          <a:custGeom>
            <a:avLst/>
            <a:gdLst/>
            <a:ahLst/>
            <a:cxnLst/>
            <a:rect l="l" t="t" r="r" b="b"/>
            <a:pathLst>
              <a:path w="140970" h="858520">
                <a:moveTo>
                  <a:pt x="0" y="858417"/>
                </a:moveTo>
                <a:lnTo>
                  <a:pt x="0" y="0"/>
                </a:lnTo>
                <a:lnTo>
                  <a:pt x="140779" y="0"/>
                </a:lnTo>
                <a:lnTo>
                  <a:pt x="140779" y="858417"/>
                </a:lnTo>
                <a:lnTo>
                  <a:pt x="0" y="858417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12290202" y="3902466"/>
            <a:ext cx="837565" cy="1193165"/>
          </a:xfrm>
          <a:custGeom>
            <a:avLst/>
            <a:gdLst/>
            <a:ahLst/>
            <a:cxnLst/>
            <a:rect l="l" t="t" r="r" b="b"/>
            <a:pathLst>
              <a:path w="837565" h="1193164">
                <a:moveTo>
                  <a:pt x="438435" y="128445"/>
                </a:moveTo>
                <a:lnTo>
                  <a:pt x="388487" y="131858"/>
                </a:lnTo>
                <a:lnTo>
                  <a:pt x="342315" y="142098"/>
                </a:lnTo>
                <a:lnTo>
                  <a:pt x="299924" y="159164"/>
                </a:lnTo>
                <a:lnTo>
                  <a:pt x="261319" y="183056"/>
                </a:lnTo>
                <a:lnTo>
                  <a:pt x="226504" y="213775"/>
                </a:lnTo>
                <a:lnTo>
                  <a:pt x="196980" y="250102"/>
                </a:lnTo>
                <a:lnTo>
                  <a:pt x="174017" y="290818"/>
                </a:lnTo>
                <a:lnTo>
                  <a:pt x="157615" y="335925"/>
                </a:lnTo>
                <a:lnTo>
                  <a:pt x="147774" y="385422"/>
                </a:lnTo>
                <a:lnTo>
                  <a:pt x="144494" y="439309"/>
                </a:lnTo>
                <a:lnTo>
                  <a:pt x="147774" y="493087"/>
                </a:lnTo>
                <a:lnTo>
                  <a:pt x="157615" y="542500"/>
                </a:lnTo>
                <a:lnTo>
                  <a:pt x="174017" y="587546"/>
                </a:lnTo>
                <a:lnTo>
                  <a:pt x="196980" y="628227"/>
                </a:lnTo>
                <a:lnTo>
                  <a:pt x="226504" y="664542"/>
                </a:lnTo>
                <a:lnTo>
                  <a:pt x="261319" y="695261"/>
                </a:lnTo>
                <a:lnTo>
                  <a:pt x="299924" y="719154"/>
                </a:lnTo>
                <a:lnTo>
                  <a:pt x="342315" y="736220"/>
                </a:lnTo>
                <a:lnTo>
                  <a:pt x="388487" y="746459"/>
                </a:lnTo>
                <a:lnTo>
                  <a:pt x="438435" y="749872"/>
                </a:lnTo>
                <a:lnTo>
                  <a:pt x="489378" y="746271"/>
                </a:lnTo>
                <a:lnTo>
                  <a:pt x="535241" y="735466"/>
                </a:lnTo>
                <a:lnTo>
                  <a:pt x="576024" y="717459"/>
                </a:lnTo>
                <a:lnTo>
                  <a:pt x="611727" y="692248"/>
                </a:lnTo>
                <a:lnTo>
                  <a:pt x="642350" y="659835"/>
                </a:lnTo>
                <a:lnTo>
                  <a:pt x="667893" y="620219"/>
                </a:lnTo>
                <a:lnTo>
                  <a:pt x="837342" y="620219"/>
                </a:lnTo>
                <a:lnTo>
                  <a:pt x="817536" y="663662"/>
                </a:lnTo>
                <a:lnTo>
                  <a:pt x="793783" y="703293"/>
                </a:lnTo>
                <a:lnTo>
                  <a:pt x="766094" y="739113"/>
                </a:lnTo>
                <a:lnTo>
                  <a:pt x="734478" y="771121"/>
                </a:lnTo>
                <a:lnTo>
                  <a:pt x="698944" y="799317"/>
                </a:lnTo>
                <a:lnTo>
                  <a:pt x="660300" y="823259"/>
                </a:lnTo>
                <a:lnTo>
                  <a:pt x="619352" y="842737"/>
                </a:lnTo>
                <a:lnTo>
                  <a:pt x="576104" y="857752"/>
                </a:lnTo>
                <a:lnTo>
                  <a:pt x="530560" y="868304"/>
                </a:lnTo>
                <a:lnTo>
                  <a:pt x="482727" y="874393"/>
                </a:lnTo>
                <a:lnTo>
                  <a:pt x="482727" y="928971"/>
                </a:lnTo>
                <a:lnTo>
                  <a:pt x="547675" y="937414"/>
                </a:lnTo>
                <a:lnTo>
                  <a:pt x="598836" y="962737"/>
                </a:lnTo>
                <a:lnTo>
                  <a:pt x="632317" y="1003671"/>
                </a:lnTo>
                <a:lnTo>
                  <a:pt x="643508" y="1058320"/>
                </a:lnTo>
                <a:lnTo>
                  <a:pt x="640708" y="1087642"/>
                </a:lnTo>
                <a:lnTo>
                  <a:pt x="618354" y="1136791"/>
                </a:lnTo>
                <a:lnTo>
                  <a:pt x="575192" y="1172577"/>
                </a:lnTo>
                <a:lnTo>
                  <a:pt x="518938" y="1190819"/>
                </a:lnTo>
                <a:lnTo>
                  <a:pt x="486346" y="1193099"/>
                </a:lnTo>
                <a:lnTo>
                  <a:pt x="323564" y="1193099"/>
                </a:lnTo>
                <a:lnTo>
                  <a:pt x="323564" y="1104155"/>
                </a:lnTo>
                <a:lnTo>
                  <a:pt x="458057" y="1104155"/>
                </a:lnTo>
                <a:lnTo>
                  <a:pt x="474310" y="1103533"/>
                </a:lnTo>
                <a:lnTo>
                  <a:pt x="517554" y="1088361"/>
                </a:lnTo>
                <a:lnTo>
                  <a:pt x="527399" y="1058625"/>
                </a:lnTo>
                <a:lnTo>
                  <a:pt x="526308" y="1046658"/>
                </a:lnTo>
                <a:lnTo>
                  <a:pt x="500209" y="1018388"/>
                </a:lnTo>
                <a:lnTo>
                  <a:pt x="458057" y="1012791"/>
                </a:lnTo>
                <a:lnTo>
                  <a:pt x="390239" y="1012791"/>
                </a:lnTo>
                <a:lnTo>
                  <a:pt x="390239" y="874393"/>
                </a:lnTo>
                <a:lnTo>
                  <a:pt x="335811" y="865803"/>
                </a:lnTo>
                <a:lnTo>
                  <a:pt x="284539" y="851483"/>
                </a:lnTo>
                <a:lnTo>
                  <a:pt x="236422" y="831432"/>
                </a:lnTo>
                <a:lnTo>
                  <a:pt x="191456" y="805653"/>
                </a:lnTo>
                <a:lnTo>
                  <a:pt x="149638" y="774145"/>
                </a:lnTo>
                <a:lnTo>
                  <a:pt x="110966" y="736909"/>
                </a:lnTo>
                <a:lnTo>
                  <a:pt x="81546" y="701156"/>
                </a:lnTo>
                <a:lnTo>
                  <a:pt x="56643" y="662820"/>
                </a:lnTo>
                <a:lnTo>
                  <a:pt x="36260" y="621899"/>
                </a:lnTo>
                <a:lnTo>
                  <a:pt x="20401" y="578395"/>
                </a:lnTo>
                <a:lnTo>
                  <a:pt x="9069" y="532306"/>
                </a:lnTo>
                <a:lnTo>
                  <a:pt x="2267" y="483632"/>
                </a:lnTo>
                <a:lnTo>
                  <a:pt x="0" y="432374"/>
                </a:lnTo>
                <a:lnTo>
                  <a:pt x="2594" y="381043"/>
                </a:lnTo>
                <a:lnTo>
                  <a:pt x="10375" y="332148"/>
                </a:lnTo>
                <a:lnTo>
                  <a:pt x="23340" y="285689"/>
                </a:lnTo>
                <a:lnTo>
                  <a:pt x="41485" y="241668"/>
                </a:lnTo>
                <a:lnTo>
                  <a:pt x="64807" y="200083"/>
                </a:lnTo>
                <a:lnTo>
                  <a:pt x="93302" y="160936"/>
                </a:lnTo>
                <a:lnTo>
                  <a:pt x="126968" y="124225"/>
                </a:lnTo>
                <a:lnTo>
                  <a:pt x="164500" y="91267"/>
                </a:lnTo>
                <a:lnTo>
                  <a:pt x="204354" y="63379"/>
                </a:lnTo>
                <a:lnTo>
                  <a:pt x="246528" y="40563"/>
                </a:lnTo>
                <a:lnTo>
                  <a:pt x="291023" y="22816"/>
                </a:lnTo>
                <a:lnTo>
                  <a:pt x="337840" y="10140"/>
                </a:lnTo>
                <a:lnTo>
                  <a:pt x="386977" y="2535"/>
                </a:lnTo>
                <a:lnTo>
                  <a:pt x="438435" y="0"/>
                </a:lnTo>
                <a:lnTo>
                  <a:pt x="491984" y="2701"/>
                </a:lnTo>
                <a:lnTo>
                  <a:pt x="543128" y="10806"/>
                </a:lnTo>
                <a:lnTo>
                  <a:pt x="591862" y="24314"/>
                </a:lnTo>
                <a:lnTo>
                  <a:pt x="638183" y="43225"/>
                </a:lnTo>
                <a:lnTo>
                  <a:pt x="682085" y="67539"/>
                </a:lnTo>
                <a:lnTo>
                  <a:pt x="722536" y="96678"/>
                </a:lnTo>
                <a:lnTo>
                  <a:pt x="758283" y="130303"/>
                </a:lnTo>
                <a:lnTo>
                  <a:pt x="789330" y="168415"/>
                </a:lnTo>
                <a:lnTo>
                  <a:pt x="815682" y="211013"/>
                </a:lnTo>
                <a:lnTo>
                  <a:pt x="837342" y="258097"/>
                </a:lnTo>
                <a:lnTo>
                  <a:pt x="667893" y="258097"/>
                </a:lnTo>
                <a:lnTo>
                  <a:pt x="642350" y="218482"/>
                </a:lnTo>
                <a:lnTo>
                  <a:pt x="611727" y="186069"/>
                </a:lnTo>
                <a:lnTo>
                  <a:pt x="576024" y="160858"/>
                </a:lnTo>
                <a:lnTo>
                  <a:pt x="535241" y="142851"/>
                </a:lnTo>
                <a:lnTo>
                  <a:pt x="489378" y="132047"/>
                </a:lnTo>
                <a:lnTo>
                  <a:pt x="438435" y="128445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13268743" y="3659744"/>
            <a:ext cx="186614" cy="18694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13291661" y="3913622"/>
            <a:ext cx="140970" cy="858519"/>
          </a:xfrm>
          <a:custGeom>
            <a:avLst/>
            <a:gdLst/>
            <a:ahLst/>
            <a:cxnLst/>
            <a:rect l="l" t="t" r="r" b="b"/>
            <a:pathLst>
              <a:path w="140969" h="858520">
                <a:moveTo>
                  <a:pt x="0" y="858417"/>
                </a:moveTo>
                <a:lnTo>
                  <a:pt x="0" y="0"/>
                </a:lnTo>
                <a:lnTo>
                  <a:pt x="140779" y="0"/>
                </a:lnTo>
                <a:lnTo>
                  <a:pt x="140779" y="858417"/>
                </a:lnTo>
                <a:lnTo>
                  <a:pt x="0" y="858417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13617606" y="3912416"/>
            <a:ext cx="705485" cy="859790"/>
          </a:xfrm>
          <a:custGeom>
            <a:avLst/>
            <a:gdLst/>
            <a:ahLst/>
            <a:cxnLst/>
            <a:rect l="l" t="t" r="r" b="b"/>
            <a:pathLst>
              <a:path w="705484" h="859789">
                <a:moveTo>
                  <a:pt x="564451" y="0"/>
                </a:moveTo>
                <a:lnTo>
                  <a:pt x="705326" y="0"/>
                </a:lnTo>
                <a:lnTo>
                  <a:pt x="705326" y="859623"/>
                </a:lnTo>
                <a:lnTo>
                  <a:pt x="564451" y="859623"/>
                </a:lnTo>
                <a:lnTo>
                  <a:pt x="140874" y="218599"/>
                </a:lnTo>
                <a:lnTo>
                  <a:pt x="140874" y="859623"/>
                </a:lnTo>
                <a:lnTo>
                  <a:pt x="0" y="859623"/>
                </a:lnTo>
                <a:lnTo>
                  <a:pt x="0" y="0"/>
                </a:lnTo>
                <a:lnTo>
                  <a:pt x="140874" y="0"/>
                </a:lnTo>
                <a:lnTo>
                  <a:pt x="564451" y="639818"/>
                </a:lnTo>
                <a:lnTo>
                  <a:pt x="564451" y="0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8AB6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59803" y="3524328"/>
            <a:ext cx="10568940" cy="15074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77062" y="5090638"/>
            <a:ext cx="11662410" cy="4197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26" Type="http://schemas.openxmlformats.org/officeDocument/2006/relationships/image" Target="../media/image31.png"/><Relationship Id="rId3" Type="http://schemas.openxmlformats.org/officeDocument/2006/relationships/image" Target="../media/image8.png"/><Relationship Id="rId21" Type="http://schemas.openxmlformats.org/officeDocument/2006/relationships/image" Target="../media/image26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5" Type="http://schemas.openxmlformats.org/officeDocument/2006/relationships/image" Target="../media/image30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24" Type="http://schemas.openxmlformats.org/officeDocument/2006/relationships/image" Target="../media/image29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23" Type="http://schemas.openxmlformats.org/officeDocument/2006/relationships/image" Target="../media/image28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Relationship Id="rId22" Type="http://schemas.openxmlformats.org/officeDocument/2006/relationships/image" Target="../media/image27.png"/><Relationship Id="rId27" Type="http://schemas.openxmlformats.org/officeDocument/2006/relationships/image" Target="../media/image3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3C6B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7230109" cy="5448935"/>
          </a:xfrm>
          <a:custGeom>
            <a:avLst/>
            <a:gdLst/>
            <a:ahLst/>
            <a:cxnLst/>
            <a:rect l="l" t="t" r="r" b="b"/>
            <a:pathLst>
              <a:path w="7230109" h="5448935">
                <a:moveTo>
                  <a:pt x="0" y="5448804"/>
                </a:moveTo>
                <a:lnTo>
                  <a:pt x="0" y="0"/>
                </a:lnTo>
                <a:lnTo>
                  <a:pt x="7222004" y="0"/>
                </a:lnTo>
                <a:lnTo>
                  <a:pt x="7222921" y="9903"/>
                </a:lnTo>
                <a:lnTo>
                  <a:pt x="7225734" y="48552"/>
                </a:lnTo>
                <a:lnTo>
                  <a:pt x="7227787" y="87203"/>
                </a:lnTo>
                <a:lnTo>
                  <a:pt x="7229089" y="125847"/>
                </a:lnTo>
                <a:lnTo>
                  <a:pt x="7229647" y="164474"/>
                </a:lnTo>
                <a:lnTo>
                  <a:pt x="7229468" y="203075"/>
                </a:lnTo>
                <a:lnTo>
                  <a:pt x="7228560" y="241639"/>
                </a:lnTo>
                <a:lnTo>
                  <a:pt x="7226928" y="280157"/>
                </a:lnTo>
                <a:lnTo>
                  <a:pt x="7224581" y="318619"/>
                </a:lnTo>
                <a:lnTo>
                  <a:pt x="7221526" y="357016"/>
                </a:lnTo>
                <a:lnTo>
                  <a:pt x="7217771" y="395337"/>
                </a:lnTo>
                <a:lnTo>
                  <a:pt x="7213321" y="433574"/>
                </a:lnTo>
                <a:lnTo>
                  <a:pt x="7208185" y="471715"/>
                </a:lnTo>
                <a:lnTo>
                  <a:pt x="7202370" y="509752"/>
                </a:lnTo>
                <a:lnTo>
                  <a:pt x="7195882" y="547675"/>
                </a:lnTo>
                <a:lnTo>
                  <a:pt x="7188730" y="585474"/>
                </a:lnTo>
                <a:lnTo>
                  <a:pt x="7180920" y="623139"/>
                </a:lnTo>
                <a:lnTo>
                  <a:pt x="7172460" y="660660"/>
                </a:lnTo>
                <a:lnTo>
                  <a:pt x="7163357" y="698028"/>
                </a:lnTo>
                <a:lnTo>
                  <a:pt x="7153618" y="735234"/>
                </a:lnTo>
                <a:lnTo>
                  <a:pt x="7143249" y="772267"/>
                </a:lnTo>
                <a:lnTo>
                  <a:pt x="7132260" y="809117"/>
                </a:lnTo>
                <a:lnTo>
                  <a:pt x="7120656" y="845775"/>
                </a:lnTo>
                <a:lnTo>
                  <a:pt x="7108445" y="882232"/>
                </a:lnTo>
                <a:lnTo>
                  <a:pt x="7095634" y="918477"/>
                </a:lnTo>
                <a:lnTo>
                  <a:pt x="7082231" y="954500"/>
                </a:lnTo>
                <a:lnTo>
                  <a:pt x="7068242" y="990293"/>
                </a:lnTo>
                <a:lnTo>
                  <a:pt x="7053675" y="1025844"/>
                </a:lnTo>
                <a:lnTo>
                  <a:pt x="7038536" y="1061146"/>
                </a:lnTo>
                <a:lnTo>
                  <a:pt x="7022834" y="1096187"/>
                </a:lnTo>
                <a:lnTo>
                  <a:pt x="7006576" y="1130958"/>
                </a:lnTo>
                <a:lnTo>
                  <a:pt x="6989768" y="1165449"/>
                </a:lnTo>
                <a:lnTo>
                  <a:pt x="6972418" y="1199651"/>
                </a:lnTo>
                <a:lnTo>
                  <a:pt x="6954533" y="1233553"/>
                </a:lnTo>
                <a:lnTo>
                  <a:pt x="6936121" y="1267147"/>
                </a:lnTo>
                <a:lnTo>
                  <a:pt x="6917188" y="1300422"/>
                </a:lnTo>
                <a:lnTo>
                  <a:pt x="6897742" y="1333369"/>
                </a:lnTo>
                <a:lnTo>
                  <a:pt x="6877789" y="1365977"/>
                </a:lnTo>
                <a:lnTo>
                  <a:pt x="6857338" y="1398238"/>
                </a:lnTo>
                <a:lnTo>
                  <a:pt x="6836396" y="1430141"/>
                </a:lnTo>
                <a:lnTo>
                  <a:pt x="6814968" y="1461677"/>
                </a:lnTo>
                <a:lnTo>
                  <a:pt x="6770690" y="1523607"/>
                </a:lnTo>
                <a:lnTo>
                  <a:pt x="6724561" y="1583952"/>
                </a:lnTo>
                <a:lnTo>
                  <a:pt x="6676638" y="1642633"/>
                </a:lnTo>
                <a:lnTo>
                  <a:pt x="6626981" y="1699572"/>
                </a:lnTo>
                <a:lnTo>
                  <a:pt x="6575645" y="1754691"/>
                </a:lnTo>
                <a:lnTo>
                  <a:pt x="6522690" y="1807913"/>
                </a:lnTo>
                <a:lnTo>
                  <a:pt x="6468172" y="1859159"/>
                </a:lnTo>
                <a:lnTo>
                  <a:pt x="6412150" y="1908352"/>
                </a:lnTo>
                <a:lnTo>
                  <a:pt x="6354682" y="1955414"/>
                </a:lnTo>
                <a:lnTo>
                  <a:pt x="6295824" y="2000267"/>
                </a:lnTo>
                <a:lnTo>
                  <a:pt x="6235635" y="2042833"/>
                </a:lnTo>
                <a:lnTo>
                  <a:pt x="6174173" y="2083035"/>
                </a:lnTo>
                <a:lnTo>
                  <a:pt x="6111495" y="2120794"/>
                </a:lnTo>
                <a:lnTo>
                  <a:pt x="6047659" y="2156032"/>
                </a:lnTo>
                <a:lnTo>
                  <a:pt x="5982723" y="2188672"/>
                </a:lnTo>
                <a:lnTo>
                  <a:pt x="5916745" y="2218636"/>
                </a:lnTo>
                <a:lnTo>
                  <a:pt x="5849782" y="2245846"/>
                </a:lnTo>
                <a:lnTo>
                  <a:pt x="5781892" y="2270224"/>
                </a:lnTo>
                <a:lnTo>
                  <a:pt x="5713133" y="2291692"/>
                </a:lnTo>
                <a:lnTo>
                  <a:pt x="5643562" y="2310172"/>
                </a:lnTo>
                <a:lnTo>
                  <a:pt x="5573237" y="2325587"/>
                </a:lnTo>
                <a:lnTo>
                  <a:pt x="5502217" y="2337859"/>
                </a:lnTo>
                <a:lnTo>
                  <a:pt x="5430558" y="2346909"/>
                </a:lnTo>
                <a:lnTo>
                  <a:pt x="5358319" y="2352660"/>
                </a:lnTo>
                <a:lnTo>
                  <a:pt x="5285557" y="2355035"/>
                </a:lnTo>
                <a:lnTo>
                  <a:pt x="5212330" y="2353954"/>
                </a:lnTo>
                <a:lnTo>
                  <a:pt x="5138696" y="2349341"/>
                </a:lnTo>
                <a:lnTo>
                  <a:pt x="5064712" y="2341117"/>
                </a:lnTo>
                <a:lnTo>
                  <a:pt x="4990437" y="2329205"/>
                </a:lnTo>
                <a:lnTo>
                  <a:pt x="4915928" y="2313526"/>
                </a:lnTo>
                <a:lnTo>
                  <a:pt x="4878603" y="2304250"/>
                </a:lnTo>
                <a:lnTo>
                  <a:pt x="4841514" y="2294493"/>
                </a:lnTo>
                <a:lnTo>
                  <a:pt x="4804538" y="2284608"/>
                </a:lnTo>
                <a:lnTo>
                  <a:pt x="4767672" y="2274612"/>
                </a:lnTo>
                <a:lnTo>
                  <a:pt x="4730916" y="2264526"/>
                </a:lnTo>
                <a:lnTo>
                  <a:pt x="4657731" y="2244160"/>
                </a:lnTo>
                <a:lnTo>
                  <a:pt x="4440709" y="2182904"/>
                </a:lnTo>
                <a:lnTo>
                  <a:pt x="4404898" y="2172874"/>
                </a:lnTo>
                <a:lnTo>
                  <a:pt x="4333572" y="2153144"/>
                </a:lnTo>
                <a:lnTo>
                  <a:pt x="4262638" y="2133980"/>
                </a:lnTo>
                <a:lnTo>
                  <a:pt x="4192085" y="2115538"/>
                </a:lnTo>
                <a:lnTo>
                  <a:pt x="4121907" y="2097972"/>
                </a:lnTo>
                <a:lnTo>
                  <a:pt x="4052094" y="2081437"/>
                </a:lnTo>
                <a:lnTo>
                  <a:pt x="3982639" y="2066089"/>
                </a:lnTo>
                <a:lnTo>
                  <a:pt x="3913533" y="2052080"/>
                </a:lnTo>
                <a:lnTo>
                  <a:pt x="3844767" y="2039567"/>
                </a:lnTo>
                <a:lnTo>
                  <a:pt x="3776335" y="2028704"/>
                </a:lnTo>
                <a:lnTo>
                  <a:pt x="3708226" y="2019646"/>
                </a:lnTo>
                <a:lnTo>
                  <a:pt x="3640434" y="2012548"/>
                </a:lnTo>
                <a:lnTo>
                  <a:pt x="3572949" y="2007563"/>
                </a:lnTo>
                <a:lnTo>
                  <a:pt x="3505764" y="2004848"/>
                </a:lnTo>
                <a:lnTo>
                  <a:pt x="3472281" y="2004390"/>
                </a:lnTo>
                <a:lnTo>
                  <a:pt x="3438870" y="2004557"/>
                </a:lnTo>
                <a:lnTo>
                  <a:pt x="3372259" y="2006845"/>
                </a:lnTo>
                <a:lnTo>
                  <a:pt x="3305922" y="2011866"/>
                </a:lnTo>
                <a:lnTo>
                  <a:pt x="3239852" y="2019775"/>
                </a:lnTo>
                <a:lnTo>
                  <a:pt x="3174040" y="2030727"/>
                </a:lnTo>
                <a:lnTo>
                  <a:pt x="3108478" y="2044876"/>
                </a:lnTo>
                <a:lnTo>
                  <a:pt x="3043157" y="2062378"/>
                </a:lnTo>
                <a:lnTo>
                  <a:pt x="2978070" y="2083387"/>
                </a:lnTo>
                <a:lnTo>
                  <a:pt x="2913207" y="2108059"/>
                </a:lnTo>
                <a:lnTo>
                  <a:pt x="2848561" y="2136546"/>
                </a:lnTo>
                <a:lnTo>
                  <a:pt x="2784124" y="2169006"/>
                </a:lnTo>
                <a:lnTo>
                  <a:pt x="2719886" y="2205591"/>
                </a:lnTo>
                <a:lnTo>
                  <a:pt x="2655841" y="2246457"/>
                </a:lnTo>
                <a:lnTo>
                  <a:pt x="2623887" y="2268544"/>
                </a:lnTo>
                <a:lnTo>
                  <a:pt x="2591979" y="2291759"/>
                </a:lnTo>
                <a:lnTo>
                  <a:pt x="2560114" y="2316122"/>
                </a:lnTo>
                <a:lnTo>
                  <a:pt x="2528292" y="2341652"/>
                </a:lnTo>
                <a:lnTo>
                  <a:pt x="2496512" y="2368368"/>
                </a:lnTo>
                <a:lnTo>
                  <a:pt x="2464772" y="2396290"/>
                </a:lnTo>
                <a:lnTo>
                  <a:pt x="2433072" y="2425437"/>
                </a:lnTo>
                <a:lnTo>
                  <a:pt x="2401411" y="2455828"/>
                </a:lnTo>
                <a:lnTo>
                  <a:pt x="2369787" y="2487482"/>
                </a:lnTo>
                <a:lnTo>
                  <a:pt x="2338200" y="2520420"/>
                </a:lnTo>
                <a:lnTo>
                  <a:pt x="2306649" y="2554660"/>
                </a:lnTo>
                <a:lnTo>
                  <a:pt x="2275132" y="2590222"/>
                </a:lnTo>
                <a:lnTo>
                  <a:pt x="2243648" y="2627125"/>
                </a:lnTo>
                <a:lnTo>
                  <a:pt x="2212197" y="2665388"/>
                </a:lnTo>
                <a:lnTo>
                  <a:pt x="2180778" y="2705032"/>
                </a:lnTo>
                <a:lnTo>
                  <a:pt x="2149388" y="2746074"/>
                </a:lnTo>
                <a:lnTo>
                  <a:pt x="2118028" y="2788534"/>
                </a:lnTo>
                <a:lnTo>
                  <a:pt x="2086696" y="2832433"/>
                </a:lnTo>
                <a:lnTo>
                  <a:pt x="2055392" y="2877788"/>
                </a:lnTo>
                <a:lnTo>
                  <a:pt x="2024114" y="2924620"/>
                </a:lnTo>
                <a:lnTo>
                  <a:pt x="1992861" y="2972948"/>
                </a:lnTo>
                <a:lnTo>
                  <a:pt x="1961632" y="3022791"/>
                </a:lnTo>
                <a:lnTo>
                  <a:pt x="1930426" y="3074169"/>
                </a:lnTo>
                <a:lnTo>
                  <a:pt x="1899242" y="3127100"/>
                </a:lnTo>
                <a:lnTo>
                  <a:pt x="1868080" y="3181605"/>
                </a:lnTo>
                <a:lnTo>
                  <a:pt x="1836937" y="3237702"/>
                </a:lnTo>
                <a:lnTo>
                  <a:pt x="1805813" y="3295411"/>
                </a:lnTo>
                <a:lnTo>
                  <a:pt x="1774708" y="3354751"/>
                </a:lnTo>
                <a:lnTo>
                  <a:pt x="1743619" y="3415742"/>
                </a:lnTo>
                <a:lnTo>
                  <a:pt x="1712546" y="3478403"/>
                </a:lnTo>
                <a:lnTo>
                  <a:pt x="1681488" y="3542753"/>
                </a:lnTo>
                <a:lnTo>
                  <a:pt x="1650443" y="3608811"/>
                </a:lnTo>
                <a:lnTo>
                  <a:pt x="1619412" y="3676598"/>
                </a:lnTo>
                <a:lnTo>
                  <a:pt x="1588392" y="3746132"/>
                </a:lnTo>
                <a:lnTo>
                  <a:pt x="1532466" y="3874111"/>
                </a:lnTo>
                <a:lnTo>
                  <a:pt x="1506887" y="3929812"/>
                </a:lnTo>
                <a:lnTo>
                  <a:pt x="1480661" y="3984538"/>
                </a:lnTo>
                <a:lnTo>
                  <a:pt x="1453801" y="4038295"/>
                </a:lnTo>
                <a:lnTo>
                  <a:pt x="1426323" y="4091086"/>
                </a:lnTo>
                <a:lnTo>
                  <a:pt x="1398240" y="4142914"/>
                </a:lnTo>
                <a:lnTo>
                  <a:pt x="1369566" y="4193784"/>
                </a:lnTo>
                <a:lnTo>
                  <a:pt x="1340317" y="4243700"/>
                </a:lnTo>
                <a:lnTo>
                  <a:pt x="1310505" y="4292666"/>
                </a:lnTo>
                <a:lnTo>
                  <a:pt x="1280146" y="4340686"/>
                </a:lnTo>
                <a:lnTo>
                  <a:pt x="1249254" y="4387763"/>
                </a:lnTo>
                <a:lnTo>
                  <a:pt x="1217843" y="4433902"/>
                </a:lnTo>
                <a:lnTo>
                  <a:pt x="1185927" y="4479106"/>
                </a:lnTo>
                <a:lnTo>
                  <a:pt x="1153520" y="4523379"/>
                </a:lnTo>
                <a:lnTo>
                  <a:pt x="1120637" y="4566727"/>
                </a:lnTo>
                <a:lnTo>
                  <a:pt x="1087292" y="4609151"/>
                </a:lnTo>
                <a:lnTo>
                  <a:pt x="1053500" y="4650657"/>
                </a:lnTo>
                <a:lnTo>
                  <a:pt x="1019274" y="4691248"/>
                </a:lnTo>
                <a:lnTo>
                  <a:pt x="984629" y="4730928"/>
                </a:lnTo>
                <a:lnTo>
                  <a:pt x="949579" y="4769702"/>
                </a:lnTo>
                <a:lnTo>
                  <a:pt x="914138" y="4807573"/>
                </a:lnTo>
                <a:lnTo>
                  <a:pt x="878321" y="4844545"/>
                </a:lnTo>
                <a:lnTo>
                  <a:pt x="842142" y="4880622"/>
                </a:lnTo>
                <a:lnTo>
                  <a:pt x="805615" y="4915808"/>
                </a:lnTo>
                <a:lnTo>
                  <a:pt x="768755" y="4950106"/>
                </a:lnTo>
                <a:lnTo>
                  <a:pt x="731575" y="4983522"/>
                </a:lnTo>
                <a:lnTo>
                  <a:pt x="694090" y="5016059"/>
                </a:lnTo>
                <a:lnTo>
                  <a:pt x="656315" y="5047720"/>
                </a:lnTo>
                <a:lnTo>
                  <a:pt x="618263" y="5078511"/>
                </a:lnTo>
                <a:lnTo>
                  <a:pt x="579949" y="5108433"/>
                </a:lnTo>
                <a:lnTo>
                  <a:pt x="541387" y="5137493"/>
                </a:lnTo>
                <a:lnTo>
                  <a:pt x="502591" y="5165693"/>
                </a:lnTo>
                <a:lnTo>
                  <a:pt x="463576" y="5193038"/>
                </a:lnTo>
                <a:lnTo>
                  <a:pt x="424356" y="5219532"/>
                </a:lnTo>
                <a:lnTo>
                  <a:pt x="384945" y="5245177"/>
                </a:lnTo>
                <a:lnTo>
                  <a:pt x="345358" y="5269980"/>
                </a:lnTo>
                <a:lnTo>
                  <a:pt x="305608" y="5293942"/>
                </a:lnTo>
                <a:lnTo>
                  <a:pt x="265710" y="5317069"/>
                </a:lnTo>
                <a:lnTo>
                  <a:pt x="225678" y="5339364"/>
                </a:lnTo>
                <a:lnTo>
                  <a:pt x="185527" y="5360832"/>
                </a:lnTo>
                <a:lnTo>
                  <a:pt x="145271" y="5381476"/>
                </a:lnTo>
                <a:lnTo>
                  <a:pt x="104923" y="5401300"/>
                </a:lnTo>
                <a:lnTo>
                  <a:pt x="64499" y="5420307"/>
                </a:lnTo>
                <a:lnTo>
                  <a:pt x="24013" y="5438503"/>
                </a:lnTo>
                <a:lnTo>
                  <a:pt x="0" y="5448804"/>
                </a:lnTo>
                <a:close/>
              </a:path>
            </a:pathLst>
          </a:custGeom>
          <a:solidFill>
            <a:srgbClr val="8AB6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834344" y="1061291"/>
            <a:ext cx="5454015" cy="9225915"/>
          </a:xfrm>
          <a:custGeom>
            <a:avLst/>
            <a:gdLst/>
            <a:ahLst/>
            <a:cxnLst/>
            <a:rect l="l" t="t" r="r" b="b"/>
            <a:pathLst>
              <a:path w="5454015" h="9225915">
                <a:moveTo>
                  <a:pt x="0" y="9139146"/>
                </a:moveTo>
                <a:lnTo>
                  <a:pt x="103" y="9085139"/>
                </a:lnTo>
                <a:lnTo>
                  <a:pt x="874" y="9031620"/>
                </a:lnTo>
                <a:lnTo>
                  <a:pt x="2306" y="8978586"/>
                </a:lnTo>
                <a:lnTo>
                  <a:pt x="4390" y="8926029"/>
                </a:lnTo>
                <a:lnTo>
                  <a:pt x="7120" y="8873945"/>
                </a:lnTo>
                <a:lnTo>
                  <a:pt x="10488" y="8822329"/>
                </a:lnTo>
                <a:lnTo>
                  <a:pt x="14486" y="8771173"/>
                </a:lnTo>
                <a:lnTo>
                  <a:pt x="19108" y="8720474"/>
                </a:lnTo>
                <a:lnTo>
                  <a:pt x="24346" y="8670225"/>
                </a:lnTo>
                <a:lnTo>
                  <a:pt x="30191" y="8620420"/>
                </a:lnTo>
                <a:lnTo>
                  <a:pt x="36638" y="8571055"/>
                </a:lnTo>
                <a:lnTo>
                  <a:pt x="43678" y="8522124"/>
                </a:lnTo>
                <a:lnTo>
                  <a:pt x="51305" y="8473621"/>
                </a:lnTo>
                <a:lnTo>
                  <a:pt x="59509" y="8425540"/>
                </a:lnTo>
                <a:lnTo>
                  <a:pt x="68286" y="8377877"/>
                </a:lnTo>
                <a:lnTo>
                  <a:pt x="77625" y="8330624"/>
                </a:lnTo>
                <a:lnTo>
                  <a:pt x="87521" y="8283778"/>
                </a:lnTo>
                <a:lnTo>
                  <a:pt x="97966" y="8237332"/>
                </a:lnTo>
                <a:lnTo>
                  <a:pt x="108953" y="8191281"/>
                </a:lnTo>
                <a:lnTo>
                  <a:pt x="120473" y="8145619"/>
                </a:lnTo>
                <a:lnTo>
                  <a:pt x="132520" y="8100340"/>
                </a:lnTo>
                <a:lnTo>
                  <a:pt x="145087" y="8055440"/>
                </a:lnTo>
                <a:lnTo>
                  <a:pt x="158165" y="8010912"/>
                </a:lnTo>
                <a:lnTo>
                  <a:pt x="171747" y="7966751"/>
                </a:lnTo>
                <a:lnTo>
                  <a:pt x="185826" y="7922952"/>
                </a:lnTo>
                <a:lnTo>
                  <a:pt x="200395" y="7879508"/>
                </a:lnTo>
                <a:lnTo>
                  <a:pt x="215445" y="7836415"/>
                </a:lnTo>
                <a:lnTo>
                  <a:pt x="230971" y="7793666"/>
                </a:lnTo>
                <a:lnTo>
                  <a:pt x="246963" y="7751257"/>
                </a:lnTo>
                <a:lnTo>
                  <a:pt x="263415" y="7709181"/>
                </a:lnTo>
                <a:lnTo>
                  <a:pt x="280320" y="7667434"/>
                </a:lnTo>
                <a:lnTo>
                  <a:pt x="297669" y="7626008"/>
                </a:lnTo>
                <a:lnTo>
                  <a:pt x="315456" y="7584900"/>
                </a:lnTo>
                <a:lnTo>
                  <a:pt x="333673" y="7544103"/>
                </a:lnTo>
                <a:lnTo>
                  <a:pt x="352312" y="7503612"/>
                </a:lnTo>
                <a:lnTo>
                  <a:pt x="371366" y="7463421"/>
                </a:lnTo>
                <a:lnTo>
                  <a:pt x="390829" y="7423525"/>
                </a:lnTo>
                <a:lnTo>
                  <a:pt x="410691" y="7383918"/>
                </a:lnTo>
                <a:lnTo>
                  <a:pt x="430947" y="7344595"/>
                </a:lnTo>
                <a:lnTo>
                  <a:pt x="451587" y="7305549"/>
                </a:lnTo>
                <a:lnTo>
                  <a:pt x="472606" y="7266776"/>
                </a:lnTo>
                <a:lnTo>
                  <a:pt x="493996" y="7228270"/>
                </a:lnTo>
                <a:lnTo>
                  <a:pt x="515748" y="7190025"/>
                </a:lnTo>
                <a:lnTo>
                  <a:pt x="537856" y="7152036"/>
                </a:lnTo>
                <a:lnTo>
                  <a:pt x="560313" y="7114298"/>
                </a:lnTo>
                <a:lnTo>
                  <a:pt x="583110" y="7076804"/>
                </a:lnTo>
                <a:lnTo>
                  <a:pt x="606241" y="7039549"/>
                </a:lnTo>
                <a:lnTo>
                  <a:pt x="629698" y="7002527"/>
                </a:lnTo>
                <a:lnTo>
                  <a:pt x="653473" y="6965734"/>
                </a:lnTo>
                <a:lnTo>
                  <a:pt x="677560" y="6929163"/>
                </a:lnTo>
                <a:lnTo>
                  <a:pt x="701950" y="6892808"/>
                </a:lnTo>
                <a:lnTo>
                  <a:pt x="726637" y="6856666"/>
                </a:lnTo>
                <a:lnTo>
                  <a:pt x="751612" y="6820728"/>
                </a:lnTo>
                <a:lnTo>
                  <a:pt x="776869" y="6784992"/>
                </a:lnTo>
                <a:lnTo>
                  <a:pt x="802399" y="6749449"/>
                </a:lnTo>
                <a:lnTo>
                  <a:pt x="828197" y="6714096"/>
                </a:lnTo>
                <a:lnTo>
                  <a:pt x="854253" y="6678926"/>
                </a:lnTo>
                <a:lnTo>
                  <a:pt x="880561" y="6643934"/>
                </a:lnTo>
                <a:lnTo>
                  <a:pt x="907114" y="6609115"/>
                </a:lnTo>
                <a:lnTo>
                  <a:pt x="933903" y="6574462"/>
                </a:lnTo>
                <a:lnTo>
                  <a:pt x="960922" y="6539971"/>
                </a:lnTo>
                <a:lnTo>
                  <a:pt x="1015617" y="6471450"/>
                </a:lnTo>
                <a:lnTo>
                  <a:pt x="1071142" y="6403507"/>
                </a:lnTo>
                <a:lnTo>
                  <a:pt x="1127435" y="6336099"/>
                </a:lnTo>
                <a:lnTo>
                  <a:pt x="1184438" y="6269179"/>
                </a:lnTo>
                <a:lnTo>
                  <a:pt x="1242091" y="6202705"/>
                </a:lnTo>
                <a:lnTo>
                  <a:pt x="1329660" y="6103730"/>
                </a:lnTo>
                <a:lnTo>
                  <a:pt x="1418357" y="6005506"/>
                </a:lnTo>
                <a:lnTo>
                  <a:pt x="1538028" y="5875450"/>
                </a:lnTo>
                <a:lnTo>
                  <a:pt x="2144487" y="5228736"/>
                </a:lnTo>
                <a:lnTo>
                  <a:pt x="2264071" y="5097617"/>
                </a:lnTo>
                <a:lnTo>
                  <a:pt x="2352683" y="4998363"/>
                </a:lnTo>
                <a:lnTo>
                  <a:pt x="2411134" y="4931675"/>
                </a:lnTo>
                <a:lnTo>
                  <a:pt x="2469016" y="4864520"/>
                </a:lnTo>
                <a:lnTo>
                  <a:pt x="2526271" y="4796855"/>
                </a:lnTo>
                <a:lnTo>
                  <a:pt x="2582838" y="4728633"/>
                </a:lnTo>
                <a:lnTo>
                  <a:pt x="2638659" y="4659811"/>
                </a:lnTo>
                <a:lnTo>
                  <a:pt x="2693674" y="4590344"/>
                </a:lnTo>
                <a:lnTo>
                  <a:pt x="2720861" y="4555355"/>
                </a:lnTo>
                <a:lnTo>
                  <a:pt x="2747823" y="4520189"/>
                </a:lnTo>
                <a:lnTo>
                  <a:pt x="2774555" y="4484838"/>
                </a:lnTo>
                <a:lnTo>
                  <a:pt x="2801048" y="4449299"/>
                </a:lnTo>
                <a:lnTo>
                  <a:pt x="2827294" y="4413565"/>
                </a:lnTo>
                <a:lnTo>
                  <a:pt x="2853287" y="4377632"/>
                </a:lnTo>
                <a:lnTo>
                  <a:pt x="2879020" y="4341492"/>
                </a:lnTo>
                <a:lnTo>
                  <a:pt x="2904483" y="4305141"/>
                </a:lnTo>
                <a:lnTo>
                  <a:pt x="2929671" y="4268574"/>
                </a:lnTo>
                <a:lnTo>
                  <a:pt x="2954576" y="4231784"/>
                </a:lnTo>
                <a:lnTo>
                  <a:pt x="2979190" y="4194766"/>
                </a:lnTo>
                <a:lnTo>
                  <a:pt x="3003506" y="4157515"/>
                </a:lnTo>
                <a:lnTo>
                  <a:pt x="3027517" y="4120025"/>
                </a:lnTo>
                <a:lnTo>
                  <a:pt x="3051214" y="4082290"/>
                </a:lnTo>
                <a:lnTo>
                  <a:pt x="3074591" y="4044305"/>
                </a:lnTo>
                <a:lnTo>
                  <a:pt x="3097640" y="4006065"/>
                </a:lnTo>
                <a:lnTo>
                  <a:pt x="3120354" y="3967563"/>
                </a:lnTo>
                <a:lnTo>
                  <a:pt x="3142726" y="3928794"/>
                </a:lnTo>
                <a:lnTo>
                  <a:pt x="3164747" y="3889753"/>
                </a:lnTo>
                <a:lnTo>
                  <a:pt x="3186410" y="3850434"/>
                </a:lnTo>
                <a:lnTo>
                  <a:pt x="3207709" y="3810832"/>
                </a:lnTo>
                <a:lnTo>
                  <a:pt x="3228635" y="3770940"/>
                </a:lnTo>
                <a:lnTo>
                  <a:pt x="3249182" y="3730754"/>
                </a:lnTo>
                <a:lnTo>
                  <a:pt x="3269341" y="3690268"/>
                </a:lnTo>
                <a:lnTo>
                  <a:pt x="3289105" y="3649476"/>
                </a:lnTo>
                <a:lnTo>
                  <a:pt x="3308467" y="3608373"/>
                </a:lnTo>
                <a:lnTo>
                  <a:pt x="3327420" y="3566953"/>
                </a:lnTo>
                <a:lnTo>
                  <a:pt x="3345956" y="3525211"/>
                </a:lnTo>
                <a:lnTo>
                  <a:pt x="3364067" y="3483140"/>
                </a:lnTo>
                <a:lnTo>
                  <a:pt x="3381747" y="3440736"/>
                </a:lnTo>
                <a:lnTo>
                  <a:pt x="3398987" y="3397993"/>
                </a:lnTo>
                <a:lnTo>
                  <a:pt x="3415780" y="3354905"/>
                </a:lnTo>
                <a:lnTo>
                  <a:pt x="3432120" y="3311468"/>
                </a:lnTo>
                <a:lnTo>
                  <a:pt x="3447998" y="3267674"/>
                </a:lnTo>
                <a:lnTo>
                  <a:pt x="3463406" y="3223519"/>
                </a:lnTo>
                <a:lnTo>
                  <a:pt x="3478339" y="3178997"/>
                </a:lnTo>
                <a:lnTo>
                  <a:pt x="3492787" y="3134103"/>
                </a:lnTo>
                <a:lnTo>
                  <a:pt x="3506745" y="3088831"/>
                </a:lnTo>
                <a:lnTo>
                  <a:pt x="3520203" y="3043175"/>
                </a:lnTo>
                <a:lnTo>
                  <a:pt x="3533155" y="2997130"/>
                </a:lnTo>
                <a:lnTo>
                  <a:pt x="3545594" y="2950690"/>
                </a:lnTo>
                <a:lnTo>
                  <a:pt x="3557512" y="2903850"/>
                </a:lnTo>
                <a:lnTo>
                  <a:pt x="3568901" y="2856605"/>
                </a:lnTo>
                <a:lnTo>
                  <a:pt x="3579755" y="2808948"/>
                </a:lnTo>
                <a:lnTo>
                  <a:pt x="3590065" y="2760874"/>
                </a:lnTo>
                <a:lnTo>
                  <a:pt x="3599825" y="2712378"/>
                </a:lnTo>
                <a:lnTo>
                  <a:pt x="3619981" y="2605298"/>
                </a:lnTo>
                <a:lnTo>
                  <a:pt x="3631515" y="2547753"/>
                </a:lnTo>
                <a:lnTo>
                  <a:pt x="3643623" y="2490817"/>
                </a:lnTo>
                <a:lnTo>
                  <a:pt x="3656298" y="2434487"/>
                </a:lnTo>
                <a:lnTo>
                  <a:pt x="3669535" y="2378763"/>
                </a:lnTo>
                <a:lnTo>
                  <a:pt x="3683330" y="2323644"/>
                </a:lnTo>
                <a:lnTo>
                  <a:pt x="3697675" y="2269127"/>
                </a:lnTo>
                <a:lnTo>
                  <a:pt x="3712565" y="2215213"/>
                </a:lnTo>
                <a:lnTo>
                  <a:pt x="3727996" y="2161898"/>
                </a:lnTo>
                <a:lnTo>
                  <a:pt x="3743960" y="2109183"/>
                </a:lnTo>
                <a:lnTo>
                  <a:pt x="3760454" y="2057066"/>
                </a:lnTo>
                <a:lnTo>
                  <a:pt x="3777470" y="2005545"/>
                </a:lnTo>
                <a:lnTo>
                  <a:pt x="3795004" y="1954619"/>
                </a:lnTo>
                <a:lnTo>
                  <a:pt x="3813050" y="1904287"/>
                </a:lnTo>
                <a:lnTo>
                  <a:pt x="3831603" y="1854547"/>
                </a:lnTo>
                <a:lnTo>
                  <a:pt x="3850656" y="1805398"/>
                </a:lnTo>
                <a:lnTo>
                  <a:pt x="3870205" y="1756840"/>
                </a:lnTo>
                <a:lnTo>
                  <a:pt x="3890243" y="1708869"/>
                </a:lnTo>
                <a:lnTo>
                  <a:pt x="3910765" y="1661486"/>
                </a:lnTo>
                <a:lnTo>
                  <a:pt x="3931766" y="1614689"/>
                </a:lnTo>
                <a:lnTo>
                  <a:pt x="3953239" y="1568476"/>
                </a:lnTo>
                <a:lnTo>
                  <a:pt x="3975180" y="1522846"/>
                </a:lnTo>
                <a:lnTo>
                  <a:pt x="3997583" y="1477799"/>
                </a:lnTo>
                <a:lnTo>
                  <a:pt x="4020441" y="1433331"/>
                </a:lnTo>
                <a:lnTo>
                  <a:pt x="4043751" y="1389443"/>
                </a:lnTo>
                <a:lnTo>
                  <a:pt x="4067505" y="1346133"/>
                </a:lnTo>
                <a:lnTo>
                  <a:pt x="4091699" y="1303399"/>
                </a:lnTo>
                <a:lnTo>
                  <a:pt x="4116326" y="1261241"/>
                </a:lnTo>
                <a:lnTo>
                  <a:pt x="4141382" y="1219657"/>
                </a:lnTo>
                <a:lnTo>
                  <a:pt x="4166861" y="1178645"/>
                </a:lnTo>
                <a:lnTo>
                  <a:pt x="4192756" y="1138204"/>
                </a:lnTo>
                <a:lnTo>
                  <a:pt x="4219063" y="1098333"/>
                </a:lnTo>
                <a:lnTo>
                  <a:pt x="4245776" y="1059031"/>
                </a:lnTo>
                <a:lnTo>
                  <a:pt x="4272890" y="1020296"/>
                </a:lnTo>
                <a:lnTo>
                  <a:pt x="4300398" y="982127"/>
                </a:lnTo>
                <a:lnTo>
                  <a:pt x="4328295" y="944522"/>
                </a:lnTo>
                <a:lnTo>
                  <a:pt x="4356576" y="907481"/>
                </a:lnTo>
                <a:lnTo>
                  <a:pt x="4385235" y="871002"/>
                </a:lnTo>
                <a:lnTo>
                  <a:pt x="4414266" y="835084"/>
                </a:lnTo>
                <a:lnTo>
                  <a:pt x="4443664" y="799725"/>
                </a:lnTo>
                <a:lnTo>
                  <a:pt x="4473424" y="764923"/>
                </a:lnTo>
                <a:lnTo>
                  <a:pt x="4503539" y="730679"/>
                </a:lnTo>
                <a:lnTo>
                  <a:pt x="4534004" y="696990"/>
                </a:lnTo>
                <a:lnTo>
                  <a:pt x="4564814" y="663854"/>
                </a:lnTo>
                <a:lnTo>
                  <a:pt x="4595963" y="631272"/>
                </a:lnTo>
                <a:lnTo>
                  <a:pt x="4627445" y="599241"/>
                </a:lnTo>
                <a:lnTo>
                  <a:pt x="4659255" y="567760"/>
                </a:lnTo>
                <a:lnTo>
                  <a:pt x="4691387" y="536827"/>
                </a:lnTo>
                <a:lnTo>
                  <a:pt x="4723836" y="506442"/>
                </a:lnTo>
                <a:lnTo>
                  <a:pt x="4756596" y="476603"/>
                </a:lnTo>
                <a:lnTo>
                  <a:pt x="4789661" y="447309"/>
                </a:lnTo>
                <a:lnTo>
                  <a:pt x="4823026" y="418558"/>
                </a:lnTo>
                <a:lnTo>
                  <a:pt x="4856685" y="390349"/>
                </a:lnTo>
                <a:lnTo>
                  <a:pt x="4890634" y="362681"/>
                </a:lnTo>
                <a:lnTo>
                  <a:pt x="4924865" y="335553"/>
                </a:lnTo>
                <a:lnTo>
                  <a:pt x="4959374" y="308962"/>
                </a:lnTo>
                <a:lnTo>
                  <a:pt x="4994155" y="282909"/>
                </a:lnTo>
                <a:lnTo>
                  <a:pt x="5029202" y="257390"/>
                </a:lnTo>
                <a:lnTo>
                  <a:pt x="5064510" y="232406"/>
                </a:lnTo>
                <a:lnTo>
                  <a:pt x="5100073" y="207955"/>
                </a:lnTo>
                <a:lnTo>
                  <a:pt x="5135886" y="184035"/>
                </a:lnTo>
                <a:lnTo>
                  <a:pt x="5171943" y="160645"/>
                </a:lnTo>
                <a:lnTo>
                  <a:pt x="5208239" y="137784"/>
                </a:lnTo>
                <a:lnTo>
                  <a:pt x="5244767" y="115451"/>
                </a:lnTo>
                <a:lnTo>
                  <a:pt x="5281523" y="93644"/>
                </a:lnTo>
                <a:lnTo>
                  <a:pt x="5318501" y="72361"/>
                </a:lnTo>
                <a:lnTo>
                  <a:pt x="5355694" y="51602"/>
                </a:lnTo>
                <a:lnTo>
                  <a:pt x="5393099" y="31366"/>
                </a:lnTo>
                <a:lnTo>
                  <a:pt x="5430708" y="11650"/>
                </a:lnTo>
                <a:lnTo>
                  <a:pt x="5453654" y="0"/>
                </a:lnTo>
                <a:lnTo>
                  <a:pt x="5453654" y="9225707"/>
                </a:lnTo>
                <a:lnTo>
                  <a:pt x="1302" y="9225707"/>
                </a:lnTo>
                <a:lnTo>
                  <a:pt x="571" y="9193649"/>
                </a:lnTo>
                <a:lnTo>
                  <a:pt x="0" y="9139146"/>
                </a:lnTo>
                <a:close/>
              </a:path>
            </a:pathLst>
          </a:custGeom>
          <a:solidFill>
            <a:srgbClr val="FFC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370287"/>
            <a:ext cx="4358640" cy="3917315"/>
          </a:xfrm>
          <a:custGeom>
            <a:avLst/>
            <a:gdLst/>
            <a:ahLst/>
            <a:cxnLst/>
            <a:rect l="l" t="t" r="r" b="b"/>
            <a:pathLst>
              <a:path w="4358640" h="3917315">
                <a:moveTo>
                  <a:pt x="1609921" y="15657"/>
                </a:moveTo>
                <a:lnTo>
                  <a:pt x="1680316" y="27549"/>
                </a:lnTo>
                <a:lnTo>
                  <a:pt x="1746479" y="42703"/>
                </a:lnTo>
                <a:lnTo>
                  <a:pt x="1808603" y="61073"/>
                </a:lnTo>
                <a:lnTo>
                  <a:pt x="1866880" y="82615"/>
                </a:lnTo>
                <a:lnTo>
                  <a:pt x="1921504" y="107283"/>
                </a:lnTo>
                <a:lnTo>
                  <a:pt x="1972666" y="135034"/>
                </a:lnTo>
                <a:lnTo>
                  <a:pt x="2020561" y="165821"/>
                </a:lnTo>
                <a:lnTo>
                  <a:pt x="2065379" y="199601"/>
                </a:lnTo>
                <a:lnTo>
                  <a:pt x="2107315" y="236328"/>
                </a:lnTo>
                <a:lnTo>
                  <a:pt x="2146561" y="275956"/>
                </a:lnTo>
                <a:lnTo>
                  <a:pt x="2183309" y="318443"/>
                </a:lnTo>
                <a:lnTo>
                  <a:pt x="2217753" y="363741"/>
                </a:lnTo>
                <a:lnTo>
                  <a:pt x="2250084" y="411807"/>
                </a:lnTo>
                <a:lnTo>
                  <a:pt x="2280496" y="462596"/>
                </a:lnTo>
                <a:lnTo>
                  <a:pt x="2309181" y="516062"/>
                </a:lnTo>
                <a:lnTo>
                  <a:pt x="2336333" y="572162"/>
                </a:lnTo>
                <a:lnTo>
                  <a:pt x="2362143" y="630849"/>
                </a:lnTo>
                <a:lnTo>
                  <a:pt x="2386804" y="692078"/>
                </a:lnTo>
                <a:lnTo>
                  <a:pt x="2410510" y="755806"/>
                </a:lnTo>
                <a:lnTo>
                  <a:pt x="2433453" y="821987"/>
                </a:lnTo>
                <a:lnTo>
                  <a:pt x="2455825" y="890576"/>
                </a:lnTo>
                <a:lnTo>
                  <a:pt x="2477820" y="961529"/>
                </a:lnTo>
                <a:lnTo>
                  <a:pt x="2499629" y="1034800"/>
                </a:lnTo>
                <a:lnTo>
                  <a:pt x="2510525" y="1072290"/>
                </a:lnTo>
                <a:lnTo>
                  <a:pt x="2521446" y="1110344"/>
                </a:lnTo>
                <a:lnTo>
                  <a:pt x="2532418" y="1148955"/>
                </a:lnTo>
                <a:lnTo>
                  <a:pt x="2543464" y="1188117"/>
                </a:lnTo>
                <a:lnTo>
                  <a:pt x="2588871" y="1350168"/>
                </a:lnTo>
                <a:lnTo>
                  <a:pt x="2612646" y="1434357"/>
                </a:lnTo>
                <a:lnTo>
                  <a:pt x="2624886" y="1477223"/>
                </a:lnTo>
                <a:lnTo>
                  <a:pt x="2637393" y="1520595"/>
                </a:lnTo>
                <a:lnTo>
                  <a:pt x="2650190" y="1564468"/>
                </a:lnTo>
                <a:lnTo>
                  <a:pt x="2663303" y="1608837"/>
                </a:lnTo>
                <a:lnTo>
                  <a:pt x="2676755" y="1653695"/>
                </a:lnTo>
                <a:lnTo>
                  <a:pt x="2690570" y="1699037"/>
                </a:lnTo>
                <a:lnTo>
                  <a:pt x="2704772" y="1744858"/>
                </a:lnTo>
                <a:lnTo>
                  <a:pt x="2719386" y="1791152"/>
                </a:lnTo>
                <a:lnTo>
                  <a:pt x="2734436" y="1837913"/>
                </a:lnTo>
                <a:lnTo>
                  <a:pt x="2749945" y="1885136"/>
                </a:lnTo>
                <a:lnTo>
                  <a:pt x="2765937" y="1932815"/>
                </a:lnTo>
                <a:lnTo>
                  <a:pt x="2782438" y="1980945"/>
                </a:lnTo>
                <a:lnTo>
                  <a:pt x="2799470" y="2029519"/>
                </a:lnTo>
                <a:lnTo>
                  <a:pt x="2817058" y="2078533"/>
                </a:lnTo>
                <a:lnTo>
                  <a:pt x="2835227" y="2127980"/>
                </a:lnTo>
                <a:lnTo>
                  <a:pt x="2853999" y="2177855"/>
                </a:lnTo>
                <a:lnTo>
                  <a:pt x="2873400" y="2228153"/>
                </a:lnTo>
                <a:lnTo>
                  <a:pt x="2893453" y="2278867"/>
                </a:lnTo>
                <a:lnTo>
                  <a:pt x="2914182" y="2329992"/>
                </a:lnTo>
                <a:lnTo>
                  <a:pt x="2935612" y="2381523"/>
                </a:lnTo>
                <a:lnTo>
                  <a:pt x="2957767" y="2433454"/>
                </a:lnTo>
                <a:lnTo>
                  <a:pt x="2980670" y="2485780"/>
                </a:lnTo>
                <a:lnTo>
                  <a:pt x="3004345" y="2538494"/>
                </a:lnTo>
                <a:lnTo>
                  <a:pt x="3028818" y="2591591"/>
                </a:lnTo>
                <a:lnTo>
                  <a:pt x="3054112" y="2645065"/>
                </a:lnTo>
                <a:lnTo>
                  <a:pt x="3080250" y="2698912"/>
                </a:lnTo>
                <a:lnTo>
                  <a:pt x="3107258" y="2753125"/>
                </a:lnTo>
                <a:lnTo>
                  <a:pt x="3135159" y="2807698"/>
                </a:lnTo>
                <a:lnTo>
                  <a:pt x="3163977" y="2862626"/>
                </a:lnTo>
                <a:lnTo>
                  <a:pt x="3193737" y="2917904"/>
                </a:lnTo>
                <a:lnTo>
                  <a:pt x="3214523" y="2952003"/>
                </a:lnTo>
                <a:lnTo>
                  <a:pt x="3240062" y="2987231"/>
                </a:lnTo>
                <a:lnTo>
                  <a:pt x="3270094" y="3023575"/>
                </a:lnTo>
                <a:lnTo>
                  <a:pt x="3304361" y="3061022"/>
                </a:lnTo>
                <a:lnTo>
                  <a:pt x="3342602" y="3099559"/>
                </a:lnTo>
                <a:lnTo>
                  <a:pt x="3384559" y="3139175"/>
                </a:lnTo>
                <a:lnTo>
                  <a:pt x="3429973" y="3179856"/>
                </a:lnTo>
                <a:lnTo>
                  <a:pt x="3478583" y="3221589"/>
                </a:lnTo>
                <a:lnTo>
                  <a:pt x="3556926" y="3286135"/>
                </a:lnTo>
                <a:lnTo>
                  <a:pt x="3641004" y="3352977"/>
                </a:lnTo>
                <a:lnTo>
                  <a:pt x="4150150" y="3746490"/>
                </a:lnTo>
                <a:lnTo>
                  <a:pt x="4250227" y="3826883"/>
                </a:lnTo>
                <a:lnTo>
                  <a:pt x="4316620" y="3881582"/>
                </a:lnTo>
                <a:lnTo>
                  <a:pt x="4358394" y="3916711"/>
                </a:lnTo>
                <a:lnTo>
                  <a:pt x="0" y="3916711"/>
                </a:lnTo>
                <a:lnTo>
                  <a:pt x="0" y="792215"/>
                </a:lnTo>
                <a:lnTo>
                  <a:pt x="34034" y="732025"/>
                </a:lnTo>
                <a:lnTo>
                  <a:pt x="53819" y="699337"/>
                </a:lnTo>
                <a:lnTo>
                  <a:pt x="95153" y="635722"/>
                </a:lnTo>
                <a:lnTo>
                  <a:pt x="138870" y="574539"/>
                </a:lnTo>
                <a:lnTo>
                  <a:pt x="185005" y="515887"/>
                </a:lnTo>
                <a:lnTo>
                  <a:pt x="233592" y="459863"/>
                </a:lnTo>
                <a:lnTo>
                  <a:pt x="284668" y="406566"/>
                </a:lnTo>
                <a:lnTo>
                  <a:pt x="338267" y="356094"/>
                </a:lnTo>
                <a:lnTo>
                  <a:pt x="394425" y="308547"/>
                </a:lnTo>
                <a:lnTo>
                  <a:pt x="453177" y="264021"/>
                </a:lnTo>
                <a:lnTo>
                  <a:pt x="514560" y="222615"/>
                </a:lnTo>
                <a:lnTo>
                  <a:pt x="578607" y="184429"/>
                </a:lnTo>
                <a:lnTo>
                  <a:pt x="645355" y="149560"/>
                </a:lnTo>
                <a:lnTo>
                  <a:pt x="714838" y="118106"/>
                </a:lnTo>
                <a:lnTo>
                  <a:pt x="750617" y="103691"/>
                </a:lnTo>
                <a:lnTo>
                  <a:pt x="787093" y="90167"/>
                </a:lnTo>
                <a:lnTo>
                  <a:pt x="824270" y="77546"/>
                </a:lnTo>
                <a:lnTo>
                  <a:pt x="862154" y="65840"/>
                </a:lnTo>
                <a:lnTo>
                  <a:pt x="900748" y="55061"/>
                </a:lnTo>
                <a:lnTo>
                  <a:pt x="940057" y="45223"/>
                </a:lnTo>
                <a:lnTo>
                  <a:pt x="980086" y="36337"/>
                </a:lnTo>
                <a:lnTo>
                  <a:pt x="1020838" y="28416"/>
                </a:lnTo>
                <a:lnTo>
                  <a:pt x="1062318" y="21472"/>
                </a:lnTo>
                <a:lnTo>
                  <a:pt x="1104531" y="15517"/>
                </a:lnTo>
                <a:lnTo>
                  <a:pt x="1147480" y="10563"/>
                </a:lnTo>
                <a:lnTo>
                  <a:pt x="1191171" y="6623"/>
                </a:lnTo>
                <a:lnTo>
                  <a:pt x="1235608" y="3709"/>
                </a:lnTo>
                <a:lnTo>
                  <a:pt x="1282169" y="1603"/>
                </a:lnTo>
                <a:lnTo>
                  <a:pt x="1327431" y="368"/>
                </a:lnTo>
                <a:lnTo>
                  <a:pt x="1371418" y="0"/>
                </a:lnTo>
                <a:lnTo>
                  <a:pt x="1414155" y="491"/>
                </a:lnTo>
                <a:lnTo>
                  <a:pt x="1455665" y="1837"/>
                </a:lnTo>
                <a:lnTo>
                  <a:pt x="1495973" y="4033"/>
                </a:lnTo>
                <a:lnTo>
                  <a:pt x="1535102" y="7072"/>
                </a:lnTo>
                <a:lnTo>
                  <a:pt x="1573076" y="10948"/>
                </a:lnTo>
                <a:lnTo>
                  <a:pt x="1609921" y="15657"/>
                </a:lnTo>
                <a:close/>
              </a:path>
            </a:pathLst>
          </a:custGeom>
          <a:solidFill>
            <a:srgbClr val="2923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80198" y="268195"/>
            <a:ext cx="1552574" cy="16478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45745" y="3100162"/>
            <a:ext cx="563245" cy="1020444"/>
          </a:xfrm>
          <a:custGeom>
            <a:avLst/>
            <a:gdLst/>
            <a:ahLst/>
            <a:cxnLst/>
            <a:rect l="l" t="t" r="r" b="b"/>
            <a:pathLst>
              <a:path w="563245" h="1020445">
                <a:moveTo>
                  <a:pt x="562765" y="0"/>
                </a:moveTo>
                <a:lnTo>
                  <a:pt x="562765" y="130585"/>
                </a:lnTo>
                <a:lnTo>
                  <a:pt x="167078" y="130585"/>
                </a:lnTo>
                <a:lnTo>
                  <a:pt x="167078" y="439697"/>
                </a:lnTo>
                <a:lnTo>
                  <a:pt x="518760" y="439697"/>
                </a:lnTo>
                <a:lnTo>
                  <a:pt x="518760" y="568494"/>
                </a:lnTo>
                <a:lnTo>
                  <a:pt x="167078" y="568494"/>
                </a:lnTo>
                <a:lnTo>
                  <a:pt x="167078" y="889411"/>
                </a:lnTo>
                <a:lnTo>
                  <a:pt x="562765" y="889411"/>
                </a:lnTo>
                <a:lnTo>
                  <a:pt x="562765" y="1019998"/>
                </a:lnTo>
                <a:lnTo>
                  <a:pt x="0" y="1019998"/>
                </a:lnTo>
                <a:lnTo>
                  <a:pt x="0" y="0"/>
                </a:lnTo>
                <a:lnTo>
                  <a:pt x="562765" y="0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13594" y="3101593"/>
            <a:ext cx="728980" cy="1019175"/>
          </a:xfrm>
          <a:custGeom>
            <a:avLst/>
            <a:gdLst/>
            <a:ahLst/>
            <a:cxnLst/>
            <a:rect l="l" t="t" r="r" b="b"/>
            <a:pathLst>
              <a:path w="728979" h="1019175">
                <a:moveTo>
                  <a:pt x="167078" y="605345"/>
                </a:moveTo>
                <a:lnTo>
                  <a:pt x="167078" y="1018568"/>
                </a:lnTo>
                <a:lnTo>
                  <a:pt x="0" y="1018568"/>
                </a:lnTo>
                <a:lnTo>
                  <a:pt x="0" y="0"/>
                </a:lnTo>
                <a:lnTo>
                  <a:pt x="351682" y="0"/>
                </a:lnTo>
                <a:lnTo>
                  <a:pt x="407196" y="2385"/>
                </a:lnTo>
                <a:lnTo>
                  <a:pt x="458298" y="9540"/>
                </a:lnTo>
                <a:lnTo>
                  <a:pt x="504988" y="21466"/>
                </a:lnTo>
                <a:lnTo>
                  <a:pt x="547264" y="38162"/>
                </a:lnTo>
                <a:lnTo>
                  <a:pt x="585129" y="59628"/>
                </a:lnTo>
                <a:lnTo>
                  <a:pt x="618582" y="85865"/>
                </a:lnTo>
                <a:lnTo>
                  <a:pt x="652324" y="122042"/>
                </a:lnTo>
                <a:lnTo>
                  <a:pt x="678570" y="161883"/>
                </a:lnTo>
                <a:lnTo>
                  <a:pt x="697318" y="205388"/>
                </a:lnTo>
                <a:lnTo>
                  <a:pt x="708567" y="252556"/>
                </a:lnTo>
                <a:lnTo>
                  <a:pt x="712317" y="303388"/>
                </a:lnTo>
                <a:lnTo>
                  <a:pt x="708426" y="353453"/>
                </a:lnTo>
                <a:lnTo>
                  <a:pt x="696752" y="400969"/>
                </a:lnTo>
                <a:lnTo>
                  <a:pt x="677297" y="445936"/>
                </a:lnTo>
                <a:lnTo>
                  <a:pt x="650062" y="488354"/>
                </a:lnTo>
                <a:lnTo>
                  <a:pt x="622486" y="518836"/>
                </a:lnTo>
                <a:lnTo>
                  <a:pt x="589558" y="544739"/>
                </a:lnTo>
                <a:lnTo>
                  <a:pt x="551277" y="566062"/>
                </a:lnTo>
                <a:lnTo>
                  <a:pt x="507644" y="582805"/>
                </a:lnTo>
                <a:lnTo>
                  <a:pt x="458657" y="594969"/>
                </a:lnTo>
                <a:lnTo>
                  <a:pt x="728414" y="1018568"/>
                </a:lnTo>
                <a:lnTo>
                  <a:pt x="524846" y="1018568"/>
                </a:lnTo>
                <a:lnTo>
                  <a:pt x="269757" y="605345"/>
                </a:lnTo>
                <a:lnTo>
                  <a:pt x="167078" y="605345"/>
                </a:lnTo>
                <a:close/>
              </a:path>
              <a:path w="728979" h="1019175">
                <a:moveTo>
                  <a:pt x="167078" y="130585"/>
                </a:moveTo>
                <a:lnTo>
                  <a:pt x="167078" y="474759"/>
                </a:lnTo>
                <a:lnTo>
                  <a:pt x="351682" y="474759"/>
                </a:lnTo>
                <a:lnTo>
                  <a:pt x="396248" y="471919"/>
                </a:lnTo>
                <a:lnTo>
                  <a:pt x="434776" y="463400"/>
                </a:lnTo>
                <a:lnTo>
                  <a:pt x="493718" y="429323"/>
                </a:lnTo>
                <a:lnTo>
                  <a:pt x="529136" y="374942"/>
                </a:lnTo>
                <a:lnTo>
                  <a:pt x="540943" y="302673"/>
                </a:lnTo>
                <a:lnTo>
                  <a:pt x="537991" y="264302"/>
                </a:lnTo>
                <a:lnTo>
                  <a:pt x="514378" y="200976"/>
                </a:lnTo>
                <a:lnTo>
                  <a:pt x="467267" y="156144"/>
                </a:lnTo>
                <a:lnTo>
                  <a:pt x="396248" y="133425"/>
                </a:lnTo>
                <a:lnTo>
                  <a:pt x="351682" y="130585"/>
                </a:lnTo>
                <a:lnTo>
                  <a:pt x="167078" y="130585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84245" y="3088356"/>
            <a:ext cx="1024890" cy="1040765"/>
          </a:xfrm>
          <a:custGeom>
            <a:avLst/>
            <a:gdLst/>
            <a:ahLst/>
            <a:cxnLst/>
            <a:rect l="l" t="t" r="r" b="b"/>
            <a:pathLst>
              <a:path w="1024890" h="1040764">
                <a:moveTo>
                  <a:pt x="510539" y="1040749"/>
                </a:moveTo>
                <a:lnTo>
                  <a:pt x="459210" y="1038457"/>
                </a:lnTo>
                <a:lnTo>
                  <a:pt x="409691" y="1031581"/>
                </a:lnTo>
                <a:lnTo>
                  <a:pt x="361984" y="1020122"/>
                </a:lnTo>
                <a:lnTo>
                  <a:pt x="316088" y="1004079"/>
                </a:lnTo>
                <a:lnTo>
                  <a:pt x="272003" y="983451"/>
                </a:lnTo>
                <a:lnTo>
                  <a:pt x="229730" y="958240"/>
                </a:lnTo>
                <a:lnTo>
                  <a:pt x="189268" y="928444"/>
                </a:lnTo>
                <a:lnTo>
                  <a:pt x="150618" y="894064"/>
                </a:lnTo>
                <a:lnTo>
                  <a:pt x="115317" y="856150"/>
                </a:lnTo>
                <a:lnTo>
                  <a:pt x="84723" y="815756"/>
                </a:lnTo>
                <a:lnTo>
                  <a:pt x="58835" y="772879"/>
                </a:lnTo>
                <a:lnTo>
                  <a:pt x="37654" y="727521"/>
                </a:lnTo>
                <a:lnTo>
                  <a:pt x="21180" y="679681"/>
                </a:lnTo>
                <a:lnTo>
                  <a:pt x="9413" y="629359"/>
                </a:lnTo>
                <a:lnTo>
                  <a:pt x="2353" y="576555"/>
                </a:lnTo>
                <a:lnTo>
                  <a:pt x="0" y="521268"/>
                </a:lnTo>
                <a:lnTo>
                  <a:pt x="2353" y="465887"/>
                </a:lnTo>
                <a:lnTo>
                  <a:pt x="9413" y="412976"/>
                </a:lnTo>
                <a:lnTo>
                  <a:pt x="21180" y="362536"/>
                </a:lnTo>
                <a:lnTo>
                  <a:pt x="37654" y="314567"/>
                </a:lnTo>
                <a:lnTo>
                  <a:pt x="58835" y="269069"/>
                </a:lnTo>
                <a:lnTo>
                  <a:pt x="84723" y="226042"/>
                </a:lnTo>
                <a:lnTo>
                  <a:pt x="115317" y="185486"/>
                </a:lnTo>
                <a:lnTo>
                  <a:pt x="150618" y="147400"/>
                </a:lnTo>
                <a:lnTo>
                  <a:pt x="189419" y="112853"/>
                </a:lnTo>
                <a:lnTo>
                  <a:pt x="230333" y="82912"/>
                </a:lnTo>
                <a:lnTo>
                  <a:pt x="273361" y="57578"/>
                </a:lnTo>
                <a:lnTo>
                  <a:pt x="318502" y="36850"/>
                </a:lnTo>
                <a:lnTo>
                  <a:pt x="365757" y="20728"/>
                </a:lnTo>
                <a:lnTo>
                  <a:pt x="415124" y="9212"/>
                </a:lnTo>
                <a:lnTo>
                  <a:pt x="466605" y="2303"/>
                </a:lnTo>
                <a:lnTo>
                  <a:pt x="520198" y="0"/>
                </a:lnTo>
                <a:lnTo>
                  <a:pt x="573345" y="2226"/>
                </a:lnTo>
                <a:lnTo>
                  <a:pt x="624505" y="8904"/>
                </a:lnTo>
                <a:lnTo>
                  <a:pt x="673679" y="20034"/>
                </a:lnTo>
                <a:lnTo>
                  <a:pt x="720865" y="35617"/>
                </a:lnTo>
                <a:lnTo>
                  <a:pt x="766063" y="55652"/>
                </a:lnTo>
                <a:lnTo>
                  <a:pt x="809272" y="80139"/>
                </a:lnTo>
                <a:lnTo>
                  <a:pt x="849668" y="108582"/>
                </a:lnTo>
                <a:lnTo>
                  <a:pt x="886190" y="140721"/>
                </a:lnTo>
                <a:lnTo>
                  <a:pt x="918836" y="176558"/>
                </a:lnTo>
                <a:lnTo>
                  <a:pt x="947607" y="216092"/>
                </a:lnTo>
                <a:lnTo>
                  <a:pt x="972503" y="259322"/>
                </a:lnTo>
                <a:lnTo>
                  <a:pt x="993524" y="306249"/>
                </a:lnTo>
                <a:lnTo>
                  <a:pt x="792460" y="306249"/>
                </a:lnTo>
                <a:lnTo>
                  <a:pt x="766837" y="265434"/>
                </a:lnTo>
                <a:lnTo>
                  <a:pt x="736791" y="230899"/>
                </a:lnTo>
                <a:lnTo>
                  <a:pt x="702320" y="202642"/>
                </a:lnTo>
                <a:lnTo>
                  <a:pt x="663425" y="180665"/>
                </a:lnTo>
                <a:lnTo>
                  <a:pt x="620107" y="164967"/>
                </a:lnTo>
                <a:lnTo>
                  <a:pt x="572364" y="155549"/>
                </a:lnTo>
                <a:lnTo>
                  <a:pt x="520198" y="152409"/>
                </a:lnTo>
                <a:lnTo>
                  <a:pt x="470476" y="155221"/>
                </a:lnTo>
                <a:lnTo>
                  <a:pt x="423875" y="163659"/>
                </a:lnTo>
                <a:lnTo>
                  <a:pt x="380395" y="177721"/>
                </a:lnTo>
                <a:lnTo>
                  <a:pt x="340036" y="197408"/>
                </a:lnTo>
                <a:lnTo>
                  <a:pt x="302798" y="222720"/>
                </a:lnTo>
                <a:lnTo>
                  <a:pt x="268681" y="253657"/>
                </a:lnTo>
                <a:lnTo>
                  <a:pt x="238947" y="289215"/>
                </a:lnTo>
                <a:lnTo>
                  <a:pt x="214620" y="328391"/>
                </a:lnTo>
                <a:lnTo>
                  <a:pt x="195699" y="371185"/>
                </a:lnTo>
                <a:lnTo>
                  <a:pt x="182185" y="417595"/>
                </a:lnTo>
                <a:lnTo>
                  <a:pt x="174076" y="467623"/>
                </a:lnTo>
                <a:lnTo>
                  <a:pt x="171373" y="521268"/>
                </a:lnTo>
                <a:lnTo>
                  <a:pt x="174076" y="574805"/>
                </a:lnTo>
                <a:lnTo>
                  <a:pt x="182185" y="624743"/>
                </a:lnTo>
                <a:lnTo>
                  <a:pt x="195699" y="671084"/>
                </a:lnTo>
                <a:lnTo>
                  <a:pt x="214620" y="713826"/>
                </a:lnTo>
                <a:lnTo>
                  <a:pt x="238947" y="752971"/>
                </a:lnTo>
                <a:lnTo>
                  <a:pt x="268681" y="788517"/>
                </a:lnTo>
                <a:lnTo>
                  <a:pt x="309638" y="824969"/>
                </a:lnTo>
                <a:lnTo>
                  <a:pt x="354374" y="853319"/>
                </a:lnTo>
                <a:lnTo>
                  <a:pt x="402888" y="873569"/>
                </a:lnTo>
                <a:lnTo>
                  <a:pt x="455182" y="885718"/>
                </a:lnTo>
                <a:lnTo>
                  <a:pt x="511254" y="889768"/>
                </a:lnTo>
                <a:lnTo>
                  <a:pt x="566964" y="886691"/>
                </a:lnTo>
                <a:lnTo>
                  <a:pt x="617895" y="877461"/>
                </a:lnTo>
                <a:lnTo>
                  <a:pt x="664046" y="862077"/>
                </a:lnTo>
                <a:lnTo>
                  <a:pt x="705417" y="840541"/>
                </a:lnTo>
                <a:lnTo>
                  <a:pt x="742007" y="812853"/>
                </a:lnTo>
                <a:lnTo>
                  <a:pt x="773621" y="779880"/>
                </a:lnTo>
                <a:lnTo>
                  <a:pt x="799769" y="742500"/>
                </a:lnTo>
                <a:lnTo>
                  <a:pt x="820450" y="700711"/>
                </a:lnTo>
                <a:lnTo>
                  <a:pt x="835664" y="654516"/>
                </a:lnTo>
                <a:lnTo>
                  <a:pt x="845410" y="603913"/>
                </a:lnTo>
                <a:lnTo>
                  <a:pt x="462953" y="603913"/>
                </a:lnTo>
                <a:lnTo>
                  <a:pt x="462953" y="473327"/>
                </a:lnTo>
                <a:lnTo>
                  <a:pt x="1024289" y="473327"/>
                </a:lnTo>
                <a:lnTo>
                  <a:pt x="1024289" y="603913"/>
                </a:lnTo>
                <a:lnTo>
                  <a:pt x="1015158" y="655103"/>
                </a:lnTo>
                <a:lnTo>
                  <a:pt x="1001250" y="704001"/>
                </a:lnTo>
                <a:lnTo>
                  <a:pt x="982567" y="750605"/>
                </a:lnTo>
                <a:lnTo>
                  <a:pt x="959108" y="794917"/>
                </a:lnTo>
                <a:lnTo>
                  <a:pt x="930873" y="836936"/>
                </a:lnTo>
                <a:lnTo>
                  <a:pt x="897863" y="876662"/>
                </a:lnTo>
                <a:lnTo>
                  <a:pt x="860078" y="914095"/>
                </a:lnTo>
                <a:lnTo>
                  <a:pt x="823860" y="943780"/>
                </a:lnTo>
                <a:lnTo>
                  <a:pt x="785505" y="969507"/>
                </a:lnTo>
                <a:lnTo>
                  <a:pt x="745015" y="991276"/>
                </a:lnTo>
                <a:lnTo>
                  <a:pt x="702390" y="1009086"/>
                </a:lnTo>
                <a:lnTo>
                  <a:pt x="657629" y="1022939"/>
                </a:lnTo>
                <a:lnTo>
                  <a:pt x="610734" y="1032833"/>
                </a:lnTo>
                <a:lnTo>
                  <a:pt x="561704" y="1038770"/>
                </a:lnTo>
                <a:lnTo>
                  <a:pt x="510539" y="1040749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772422" y="3100162"/>
            <a:ext cx="563245" cy="1020444"/>
          </a:xfrm>
          <a:custGeom>
            <a:avLst/>
            <a:gdLst/>
            <a:ahLst/>
            <a:cxnLst/>
            <a:rect l="l" t="t" r="r" b="b"/>
            <a:pathLst>
              <a:path w="563245" h="1020445">
                <a:moveTo>
                  <a:pt x="562775" y="0"/>
                </a:moveTo>
                <a:lnTo>
                  <a:pt x="562775" y="130585"/>
                </a:lnTo>
                <a:lnTo>
                  <a:pt x="167078" y="130585"/>
                </a:lnTo>
                <a:lnTo>
                  <a:pt x="167078" y="439697"/>
                </a:lnTo>
                <a:lnTo>
                  <a:pt x="518769" y="439697"/>
                </a:lnTo>
                <a:lnTo>
                  <a:pt x="518769" y="568494"/>
                </a:lnTo>
                <a:lnTo>
                  <a:pt x="167078" y="568494"/>
                </a:lnTo>
                <a:lnTo>
                  <a:pt x="167078" y="889411"/>
                </a:lnTo>
                <a:lnTo>
                  <a:pt x="562775" y="889411"/>
                </a:lnTo>
                <a:lnTo>
                  <a:pt x="562775" y="1019998"/>
                </a:lnTo>
                <a:lnTo>
                  <a:pt x="0" y="1019998"/>
                </a:lnTo>
                <a:lnTo>
                  <a:pt x="0" y="0"/>
                </a:lnTo>
                <a:lnTo>
                  <a:pt x="562775" y="0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540271" y="3100162"/>
            <a:ext cx="836930" cy="1020444"/>
          </a:xfrm>
          <a:custGeom>
            <a:avLst/>
            <a:gdLst/>
            <a:ahLst/>
            <a:cxnLst/>
            <a:rect l="l" t="t" r="r" b="b"/>
            <a:pathLst>
              <a:path w="836929" h="1020445">
                <a:moveTo>
                  <a:pt x="669740" y="0"/>
                </a:moveTo>
                <a:lnTo>
                  <a:pt x="836818" y="0"/>
                </a:lnTo>
                <a:lnTo>
                  <a:pt x="836818" y="1019998"/>
                </a:lnTo>
                <a:lnTo>
                  <a:pt x="669740" y="1019998"/>
                </a:lnTo>
                <a:lnTo>
                  <a:pt x="167078" y="259381"/>
                </a:lnTo>
                <a:lnTo>
                  <a:pt x="167078" y="1019998"/>
                </a:lnTo>
                <a:lnTo>
                  <a:pt x="0" y="1019998"/>
                </a:lnTo>
                <a:lnTo>
                  <a:pt x="0" y="0"/>
                </a:lnTo>
                <a:lnTo>
                  <a:pt x="167078" y="0"/>
                </a:lnTo>
                <a:lnTo>
                  <a:pt x="669740" y="759185"/>
                </a:lnTo>
                <a:lnTo>
                  <a:pt x="669740" y="0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596793" y="3101593"/>
            <a:ext cx="511809" cy="1019175"/>
          </a:xfrm>
          <a:custGeom>
            <a:avLst/>
            <a:gdLst/>
            <a:ahLst/>
            <a:cxnLst/>
            <a:rect l="l" t="t" r="r" b="b"/>
            <a:pathLst>
              <a:path w="511809" h="1019175">
                <a:moveTo>
                  <a:pt x="0" y="0"/>
                </a:moveTo>
                <a:lnTo>
                  <a:pt x="167078" y="0"/>
                </a:lnTo>
                <a:lnTo>
                  <a:pt x="167078" y="891199"/>
                </a:lnTo>
                <a:lnTo>
                  <a:pt x="511616" y="891199"/>
                </a:lnTo>
                <a:lnTo>
                  <a:pt x="511616" y="1018568"/>
                </a:lnTo>
                <a:lnTo>
                  <a:pt x="0" y="1018568"/>
                </a:lnTo>
                <a:lnTo>
                  <a:pt x="0" y="0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217933" y="2798061"/>
            <a:ext cx="226044" cy="2263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1247417" y="3101593"/>
            <a:ext cx="167640" cy="1019175"/>
          </a:xfrm>
          <a:custGeom>
            <a:avLst/>
            <a:gdLst/>
            <a:ahLst/>
            <a:cxnLst/>
            <a:rect l="l" t="t" r="r" b="b"/>
            <a:pathLst>
              <a:path w="167640" h="1019175">
                <a:moveTo>
                  <a:pt x="0" y="1018568"/>
                </a:moveTo>
                <a:lnTo>
                  <a:pt x="0" y="0"/>
                </a:lnTo>
                <a:lnTo>
                  <a:pt x="167078" y="0"/>
                </a:lnTo>
                <a:lnTo>
                  <a:pt x="167078" y="1018568"/>
                </a:lnTo>
                <a:lnTo>
                  <a:pt x="0" y="1018568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634275" y="3101593"/>
            <a:ext cx="781050" cy="1019175"/>
          </a:xfrm>
          <a:custGeom>
            <a:avLst/>
            <a:gdLst/>
            <a:ahLst/>
            <a:cxnLst/>
            <a:rect l="l" t="t" r="r" b="b"/>
            <a:pathLst>
              <a:path w="781050" h="1019175">
                <a:moveTo>
                  <a:pt x="167078" y="1018568"/>
                </a:moveTo>
                <a:lnTo>
                  <a:pt x="0" y="1018568"/>
                </a:lnTo>
                <a:lnTo>
                  <a:pt x="0" y="0"/>
                </a:lnTo>
                <a:lnTo>
                  <a:pt x="167078" y="0"/>
                </a:lnTo>
                <a:lnTo>
                  <a:pt x="167078" y="464741"/>
                </a:lnTo>
                <a:lnTo>
                  <a:pt x="562813" y="0"/>
                </a:lnTo>
                <a:lnTo>
                  <a:pt x="781030" y="0"/>
                </a:lnTo>
                <a:lnTo>
                  <a:pt x="320916" y="511609"/>
                </a:lnTo>
                <a:lnTo>
                  <a:pt x="781030" y="1018568"/>
                </a:lnTo>
                <a:lnTo>
                  <a:pt x="561289" y="1018568"/>
                </a:lnTo>
                <a:lnTo>
                  <a:pt x="167078" y="562770"/>
                </a:lnTo>
                <a:lnTo>
                  <a:pt x="167078" y="1018568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672118" y="4711320"/>
            <a:ext cx="873760" cy="1019175"/>
          </a:xfrm>
          <a:custGeom>
            <a:avLst/>
            <a:gdLst/>
            <a:ahLst/>
            <a:cxnLst/>
            <a:rect l="l" t="t" r="r" b="b"/>
            <a:pathLst>
              <a:path w="873760" h="1019175">
                <a:moveTo>
                  <a:pt x="167078" y="891197"/>
                </a:moveTo>
                <a:lnTo>
                  <a:pt x="332725" y="891197"/>
                </a:lnTo>
                <a:lnTo>
                  <a:pt x="389610" y="888384"/>
                </a:lnTo>
                <a:lnTo>
                  <a:pt x="441964" y="879947"/>
                </a:lnTo>
                <a:lnTo>
                  <a:pt x="489785" y="865885"/>
                </a:lnTo>
                <a:lnTo>
                  <a:pt x="533075" y="846198"/>
                </a:lnTo>
                <a:lnTo>
                  <a:pt x="571834" y="820885"/>
                </a:lnTo>
                <a:lnTo>
                  <a:pt x="606060" y="789946"/>
                </a:lnTo>
                <a:lnTo>
                  <a:pt x="635357" y="754111"/>
                </a:lnTo>
                <a:lnTo>
                  <a:pt x="659328" y="714102"/>
                </a:lnTo>
                <a:lnTo>
                  <a:pt x="677972" y="669918"/>
                </a:lnTo>
                <a:lnTo>
                  <a:pt x="691289" y="621559"/>
                </a:lnTo>
                <a:lnTo>
                  <a:pt x="699279" y="569027"/>
                </a:lnTo>
                <a:lnTo>
                  <a:pt x="701942" y="512321"/>
                </a:lnTo>
                <a:lnTo>
                  <a:pt x="699279" y="455535"/>
                </a:lnTo>
                <a:lnTo>
                  <a:pt x="691289" y="403003"/>
                </a:lnTo>
                <a:lnTo>
                  <a:pt x="677972" y="354724"/>
                </a:lnTo>
                <a:lnTo>
                  <a:pt x="659328" y="310698"/>
                </a:lnTo>
                <a:lnTo>
                  <a:pt x="635357" y="270927"/>
                </a:lnTo>
                <a:lnTo>
                  <a:pt x="606060" y="235410"/>
                </a:lnTo>
                <a:lnTo>
                  <a:pt x="571834" y="204689"/>
                </a:lnTo>
                <a:lnTo>
                  <a:pt x="533075" y="179555"/>
                </a:lnTo>
                <a:lnTo>
                  <a:pt x="489785" y="160006"/>
                </a:lnTo>
                <a:lnTo>
                  <a:pt x="441964" y="146044"/>
                </a:lnTo>
                <a:lnTo>
                  <a:pt x="389610" y="137666"/>
                </a:lnTo>
                <a:lnTo>
                  <a:pt x="332725" y="134874"/>
                </a:lnTo>
                <a:lnTo>
                  <a:pt x="167078" y="134874"/>
                </a:lnTo>
                <a:lnTo>
                  <a:pt x="167078" y="891197"/>
                </a:lnTo>
                <a:close/>
              </a:path>
              <a:path w="873760" h="1019175">
                <a:moveTo>
                  <a:pt x="332725" y="0"/>
                </a:moveTo>
                <a:lnTo>
                  <a:pt x="386200" y="1709"/>
                </a:lnTo>
                <a:lnTo>
                  <a:pt x="437229" y="6836"/>
                </a:lnTo>
                <a:lnTo>
                  <a:pt x="485810" y="15383"/>
                </a:lnTo>
                <a:lnTo>
                  <a:pt x="531945" y="27348"/>
                </a:lnTo>
                <a:lnTo>
                  <a:pt x="575632" y="42731"/>
                </a:lnTo>
                <a:lnTo>
                  <a:pt x="616873" y="61534"/>
                </a:lnTo>
                <a:lnTo>
                  <a:pt x="655666" y="83755"/>
                </a:lnTo>
                <a:lnTo>
                  <a:pt x="692013" y="109396"/>
                </a:lnTo>
                <a:lnTo>
                  <a:pt x="725913" y="138455"/>
                </a:lnTo>
                <a:lnTo>
                  <a:pt x="760460" y="174584"/>
                </a:lnTo>
                <a:lnTo>
                  <a:pt x="790401" y="213743"/>
                </a:lnTo>
                <a:lnTo>
                  <a:pt x="815736" y="255931"/>
                </a:lnTo>
                <a:lnTo>
                  <a:pt x="836465" y="301149"/>
                </a:lnTo>
                <a:lnTo>
                  <a:pt x="852588" y="349397"/>
                </a:lnTo>
                <a:lnTo>
                  <a:pt x="864104" y="400674"/>
                </a:lnTo>
                <a:lnTo>
                  <a:pt x="871014" y="454982"/>
                </a:lnTo>
                <a:lnTo>
                  <a:pt x="873317" y="512321"/>
                </a:lnTo>
                <a:lnTo>
                  <a:pt x="871014" y="569531"/>
                </a:lnTo>
                <a:lnTo>
                  <a:pt x="864104" y="623633"/>
                </a:lnTo>
                <a:lnTo>
                  <a:pt x="852588" y="674626"/>
                </a:lnTo>
                <a:lnTo>
                  <a:pt x="836465" y="722511"/>
                </a:lnTo>
                <a:lnTo>
                  <a:pt x="815736" y="767288"/>
                </a:lnTo>
                <a:lnTo>
                  <a:pt x="790401" y="808956"/>
                </a:lnTo>
                <a:lnTo>
                  <a:pt x="760460" y="847516"/>
                </a:lnTo>
                <a:lnTo>
                  <a:pt x="725913" y="882967"/>
                </a:lnTo>
                <a:lnTo>
                  <a:pt x="692013" y="911427"/>
                </a:lnTo>
                <a:lnTo>
                  <a:pt x="655666" y="936538"/>
                </a:lnTo>
                <a:lnTo>
                  <a:pt x="616873" y="958301"/>
                </a:lnTo>
                <a:lnTo>
                  <a:pt x="575632" y="976715"/>
                </a:lnTo>
                <a:lnTo>
                  <a:pt x="531945" y="991781"/>
                </a:lnTo>
                <a:lnTo>
                  <a:pt x="485810" y="1003499"/>
                </a:lnTo>
                <a:lnTo>
                  <a:pt x="437229" y="1011869"/>
                </a:lnTo>
                <a:lnTo>
                  <a:pt x="386200" y="1016891"/>
                </a:lnTo>
                <a:lnTo>
                  <a:pt x="332725" y="1018565"/>
                </a:lnTo>
                <a:lnTo>
                  <a:pt x="0" y="1018565"/>
                </a:lnTo>
                <a:lnTo>
                  <a:pt x="0" y="0"/>
                </a:lnTo>
                <a:lnTo>
                  <a:pt x="332725" y="0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17"/>
          <p:cNvGrpSpPr/>
          <p:nvPr/>
        </p:nvGrpSpPr>
        <p:grpSpPr>
          <a:xfrm>
            <a:off x="3630414" y="4407784"/>
            <a:ext cx="1090930" cy="1358265"/>
            <a:chOff x="3630414" y="4407784"/>
            <a:chExt cx="1090930" cy="1358265"/>
          </a:xfrm>
        </p:grpSpPr>
        <p:sp>
          <p:nvSpPr>
            <p:cNvPr id="18" name="object 18"/>
            <p:cNvSpPr/>
            <p:nvPr/>
          </p:nvSpPr>
          <p:spPr>
            <a:xfrm>
              <a:off x="3655602" y="4698081"/>
              <a:ext cx="1040765" cy="1042669"/>
            </a:xfrm>
            <a:custGeom>
              <a:avLst/>
              <a:gdLst/>
              <a:ahLst/>
              <a:cxnLst/>
              <a:rect l="l" t="t" r="r" b="b"/>
              <a:pathLst>
                <a:path w="1040764" h="1042670">
                  <a:moveTo>
                    <a:pt x="520198" y="891206"/>
                  </a:moveTo>
                  <a:lnTo>
                    <a:pt x="569910" y="888373"/>
                  </a:lnTo>
                  <a:lnTo>
                    <a:pt x="616480" y="879875"/>
                  </a:lnTo>
                  <a:lnTo>
                    <a:pt x="659909" y="865712"/>
                  </a:lnTo>
                  <a:lnTo>
                    <a:pt x="700198" y="845885"/>
                  </a:lnTo>
                  <a:lnTo>
                    <a:pt x="737346" y="820395"/>
                  </a:lnTo>
                  <a:lnTo>
                    <a:pt x="771353" y="789241"/>
                  </a:lnTo>
                  <a:lnTo>
                    <a:pt x="801087" y="753472"/>
                  </a:lnTo>
                  <a:lnTo>
                    <a:pt x="825414" y="714146"/>
                  </a:lnTo>
                  <a:lnTo>
                    <a:pt x="844335" y="671262"/>
                  </a:lnTo>
                  <a:lnTo>
                    <a:pt x="857849" y="624820"/>
                  </a:lnTo>
                  <a:lnTo>
                    <a:pt x="865958" y="574821"/>
                  </a:lnTo>
                  <a:lnTo>
                    <a:pt x="868660" y="521265"/>
                  </a:lnTo>
                  <a:lnTo>
                    <a:pt x="865958" y="467619"/>
                  </a:lnTo>
                  <a:lnTo>
                    <a:pt x="857849" y="417591"/>
                  </a:lnTo>
                  <a:lnTo>
                    <a:pt x="844335" y="371182"/>
                  </a:lnTo>
                  <a:lnTo>
                    <a:pt x="825414" y="328390"/>
                  </a:lnTo>
                  <a:lnTo>
                    <a:pt x="801087" y="289216"/>
                  </a:lnTo>
                  <a:lnTo>
                    <a:pt x="771353" y="253660"/>
                  </a:lnTo>
                  <a:lnTo>
                    <a:pt x="737346" y="222721"/>
                  </a:lnTo>
                  <a:lnTo>
                    <a:pt x="700198" y="197408"/>
                  </a:lnTo>
                  <a:lnTo>
                    <a:pt x="659909" y="177721"/>
                  </a:lnTo>
                  <a:lnTo>
                    <a:pt x="616480" y="163658"/>
                  </a:lnTo>
                  <a:lnTo>
                    <a:pt x="569910" y="155221"/>
                  </a:lnTo>
                  <a:lnTo>
                    <a:pt x="520198" y="152409"/>
                  </a:lnTo>
                  <a:lnTo>
                    <a:pt x="470480" y="155221"/>
                  </a:lnTo>
                  <a:lnTo>
                    <a:pt x="423881" y="163658"/>
                  </a:lnTo>
                  <a:lnTo>
                    <a:pt x="380403" y="177721"/>
                  </a:lnTo>
                  <a:lnTo>
                    <a:pt x="340045" y="197408"/>
                  </a:lnTo>
                  <a:lnTo>
                    <a:pt x="302807" y="222721"/>
                  </a:lnTo>
                  <a:lnTo>
                    <a:pt x="268690" y="253660"/>
                  </a:lnTo>
                  <a:lnTo>
                    <a:pt x="238956" y="289216"/>
                  </a:lnTo>
                  <a:lnTo>
                    <a:pt x="214627" y="328390"/>
                  </a:lnTo>
                  <a:lnTo>
                    <a:pt x="195704" y="371182"/>
                  </a:lnTo>
                  <a:lnTo>
                    <a:pt x="182187" y="417591"/>
                  </a:lnTo>
                  <a:lnTo>
                    <a:pt x="174077" y="467619"/>
                  </a:lnTo>
                  <a:lnTo>
                    <a:pt x="171373" y="521265"/>
                  </a:lnTo>
                  <a:lnTo>
                    <a:pt x="174077" y="574821"/>
                  </a:lnTo>
                  <a:lnTo>
                    <a:pt x="182187" y="624820"/>
                  </a:lnTo>
                  <a:lnTo>
                    <a:pt x="195704" y="671262"/>
                  </a:lnTo>
                  <a:lnTo>
                    <a:pt x="214627" y="714146"/>
                  </a:lnTo>
                  <a:lnTo>
                    <a:pt x="238956" y="753472"/>
                  </a:lnTo>
                  <a:lnTo>
                    <a:pt x="268690" y="789241"/>
                  </a:lnTo>
                  <a:lnTo>
                    <a:pt x="302807" y="820395"/>
                  </a:lnTo>
                  <a:lnTo>
                    <a:pt x="340045" y="845885"/>
                  </a:lnTo>
                  <a:lnTo>
                    <a:pt x="380403" y="865712"/>
                  </a:lnTo>
                  <a:lnTo>
                    <a:pt x="423881" y="879875"/>
                  </a:lnTo>
                  <a:lnTo>
                    <a:pt x="470480" y="888373"/>
                  </a:lnTo>
                  <a:lnTo>
                    <a:pt x="520198" y="891206"/>
                  </a:lnTo>
                  <a:close/>
                </a:path>
                <a:path w="1040764" h="1042670">
                  <a:moveTo>
                    <a:pt x="520560" y="1042177"/>
                  </a:moveTo>
                  <a:lnTo>
                    <a:pt x="466883" y="1039874"/>
                  </a:lnTo>
                  <a:lnTo>
                    <a:pt x="415330" y="1032965"/>
                  </a:lnTo>
                  <a:lnTo>
                    <a:pt x="365902" y="1021450"/>
                  </a:lnTo>
                  <a:lnTo>
                    <a:pt x="318598" y="1005329"/>
                  </a:lnTo>
                  <a:lnTo>
                    <a:pt x="273417" y="984601"/>
                  </a:lnTo>
                  <a:lnTo>
                    <a:pt x="230361" y="959267"/>
                  </a:lnTo>
                  <a:lnTo>
                    <a:pt x="189428" y="929326"/>
                  </a:lnTo>
                  <a:lnTo>
                    <a:pt x="150618" y="894778"/>
                  </a:lnTo>
                  <a:lnTo>
                    <a:pt x="115317" y="856697"/>
                  </a:lnTo>
                  <a:lnTo>
                    <a:pt x="84723" y="816157"/>
                  </a:lnTo>
                  <a:lnTo>
                    <a:pt x="58835" y="773158"/>
                  </a:lnTo>
                  <a:lnTo>
                    <a:pt x="37654" y="727699"/>
                  </a:lnTo>
                  <a:lnTo>
                    <a:pt x="21180" y="679780"/>
                  </a:lnTo>
                  <a:lnTo>
                    <a:pt x="9413" y="629402"/>
                  </a:lnTo>
                  <a:lnTo>
                    <a:pt x="2353" y="576563"/>
                  </a:lnTo>
                  <a:lnTo>
                    <a:pt x="0" y="521265"/>
                  </a:lnTo>
                  <a:lnTo>
                    <a:pt x="2353" y="465885"/>
                  </a:lnTo>
                  <a:lnTo>
                    <a:pt x="9413" y="412976"/>
                  </a:lnTo>
                  <a:lnTo>
                    <a:pt x="21180" y="362537"/>
                  </a:lnTo>
                  <a:lnTo>
                    <a:pt x="37654" y="314569"/>
                  </a:lnTo>
                  <a:lnTo>
                    <a:pt x="58835" y="269070"/>
                  </a:lnTo>
                  <a:lnTo>
                    <a:pt x="84723" y="226042"/>
                  </a:lnTo>
                  <a:lnTo>
                    <a:pt x="115317" y="185485"/>
                  </a:lnTo>
                  <a:lnTo>
                    <a:pt x="150618" y="147399"/>
                  </a:lnTo>
                  <a:lnTo>
                    <a:pt x="189428" y="112851"/>
                  </a:lnTo>
                  <a:lnTo>
                    <a:pt x="230361" y="82910"/>
                  </a:lnTo>
                  <a:lnTo>
                    <a:pt x="273417" y="57576"/>
                  </a:lnTo>
                  <a:lnTo>
                    <a:pt x="318598" y="36848"/>
                  </a:lnTo>
                  <a:lnTo>
                    <a:pt x="365902" y="20727"/>
                  </a:lnTo>
                  <a:lnTo>
                    <a:pt x="415330" y="9212"/>
                  </a:lnTo>
                  <a:lnTo>
                    <a:pt x="466883" y="2302"/>
                  </a:lnTo>
                  <a:lnTo>
                    <a:pt x="520560" y="0"/>
                  </a:lnTo>
                  <a:lnTo>
                    <a:pt x="574309" y="2302"/>
                  </a:lnTo>
                  <a:lnTo>
                    <a:pt x="625900" y="9212"/>
                  </a:lnTo>
                  <a:lnTo>
                    <a:pt x="675333" y="20727"/>
                  </a:lnTo>
                  <a:lnTo>
                    <a:pt x="722608" y="36848"/>
                  </a:lnTo>
                  <a:lnTo>
                    <a:pt x="767725" y="57576"/>
                  </a:lnTo>
                  <a:lnTo>
                    <a:pt x="810684" y="82910"/>
                  </a:lnTo>
                  <a:lnTo>
                    <a:pt x="851486" y="112851"/>
                  </a:lnTo>
                  <a:lnTo>
                    <a:pt x="890130" y="147399"/>
                  </a:lnTo>
                  <a:lnTo>
                    <a:pt x="925348" y="185485"/>
                  </a:lnTo>
                  <a:lnTo>
                    <a:pt x="955870" y="226042"/>
                  </a:lnTo>
                  <a:lnTo>
                    <a:pt x="981697" y="269070"/>
                  </a:lnTo>
                  <a:lnTo>
                    <a:pt x="1002828" y="314569"/>
                  </a:lnTo>
                  <a:lnTo>
                    <a:pt x="1019264" y="362537"/>
                  </a:lnTo>
                  <a:lnTo>
                    <a:pt x="1031004" y="412976"/>
                  </a:lnTo>
                  <a:lnTo>
                    <a:pt x="1038048" y="465885"/>
                  </a:lnTo>
                  <a:lnTo>
                    <a:pt x="1040396" y="521265"/>
                  </a:lnTo>
                  <a:lnTo>
                    <a:pt x="1038048" y="576563"/>
                  </a:lnTo>
                  <a:lnTo>
                    <a:pt x="1031004" y="629402"/>
                  </a:lnTo>
                  <a:lnTo>
                    <a:pt x="1019264" y="679780"/>
                  </a:lnTo>
                  <a:lnTo>
                    <a:pt x="1002828" y="727699"/>
                  </a:lnTo>
                  <a:lnTo>
                    <a:pt x="981697" y="773158"/>
                  </a:lnTo>
                  <a:lnTo>
                    <a:pt x="955870" y="816157"/>
                  </a:lnTo>
                  <a:lnTo>
                    <a:pt x="925348" y="856697"/>
                  </a:lnTo>
                  <a:lnTo>
                    <a:pt x="890130" y="894778"/>
                  </a:lnTo>
                  <a:lnTo>
                    <a:pt x="851486" y="929326"/>
                  </a:lnTo>
                  <a:lnTo>
                    <a:pt x="810684" y="959267"/>
                  </a:lnTo>
                  <a:lnTo>
                    <a:pt x="767725" y="984601"/>
                  </a:lnTo>
                  <a:lnTo>
                    <a:pt x="722608" y="1005329"/>
                  </a:lnTo>
                  <a:lnTo>
                    <a:pt x="675333" y="1021450"/>
                  </a:lnTo>
                  <a:lnTo>
                    <a:pt x="625900" y="1032965"/>
                  </a:lnTo>
                  <a:lnTo>
                    <a:pt x="574309" y="1039874"/>
                  </a:lnTo>
                  <a:lnTo>
                    <a:pt x="520560" y="1042177"/>
                  </a:lnTo>
                  <a:close/>
                </a:path>
              </a:pathLst>
            </a:custGeom>
            <a:ln w="503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188541" y="4407784"/>
              <a:ext cx="226397" cy="2263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6671" y="4407784"/>
              <a:ext cx="226035" cy="22639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4859904" y="4709882"/>
            <a:ext cx="836930" cy="1020444"/>
          </a:xfrm>
          <a:custGeom>
            <a:avLst/>
            <a:gdLst/>
            <a:ahLst/>
            <a:cxnLst/>
            <a:rect l="l" t="t" r="r" b="b"/>
            <a:pathLst>
              <a:path w="836929" h="1020445">
                <a:moveTo>
                  <a:pt x="669740" y="0"/>
                </a:moveTo>
                <a:lnTo>
                  <a:pt x="836818" y="0"/>
                </a:lnTo>
                <a:lnTo>
                  <a:pt x="836818" y="1020003"/>
                </a:lnTo>
                <a:lnTo>
                  <a:pt x="669740" y="1020003"/>
                </a:lnTo>
                <a:lnTo>
                  <a:pt x="167078" y="259384"/>
                </a:lnTo>
                <a:lnTo>
                  <a:pt x="167078" y="1020003"/>
                </a:lnTo>
                <a:lnTo>
                  <a:pt x="0" y="1020003"/>
                </a:lnTo>
                <a:lnTo>
                  <a:pt x="0" y="0"/>
                </a:lnTo>
                <a:lnTo>
                  <a:pt x="167078" y="0"/>
                </a:lnTo>
                <a:lnTo>
                  <a:pt x="669740" y="759190"/>
                </a:lnTo>
                <a:lnTo>
                  <a:pt x="669740" y="0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16427" y="4709882"/>
            <a:ext cx="563245" cy="1020444"/>
          </a:xfrm>
          <a:custGeom>
            <a:avLst/>
            <a:gdLst/>
            <a:ahLst/>
            <a:cxnLst/>
            <a:rect l="l" t="t" r="r" b="b"/>
            <a:pathLst>
              <a:path w="563245" h="1020445">
                <a:moveTo>
                  <a:pt x="562765" y="0"/>
                </a:moveTo>
                <a:lnTo>
                  <a:pt x="562765" y="130587"/>
                </a:lnTo>
                <a:lnTo>
                  <a:pt x="167078" y="130587"/>
                </a:lnTo>
                <a:lnTo>
                  <a:pt x="167078" y="439702"/>
                </a:lnTo>
                <a:lnTo>
                  <a:pt x="518760" y="439702"/>
                </a:lnTo>
                <a:lnTo>
                  <a:pt x="518760" y="568499"/>
                </a:lnTo>
                <a:lnTo>
                  <a:pt x="167078" y="568499"/>
                </a:lnTo>
                <a:lnTo>
                  <a:pt x="167078" y="889415"/>
                </a:lnTo>
                <a:lnTo>
                  <a:pt x="562765" y="889415"/>
                </a:lnTo>
                <a:lnTo>
                  <a:pt x="562765" y="1020003"/>
                </a:lnTo>
                <a:lnTo>
                  <a:pt x="0" y="1020003"/>
                </a:lnTo>
                <a:lnTo>
                  <a:pt x="0" y="0"/>
                </a:lnTo>
                <a:lnTo>
                  <a:pt x="562765" y="0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684275" y="4711320"/>
            <a:ext cx="1073150" cy="1019175"/>
          </a:xfrm>
          <a:custGeom>
            <a:avLst/>
            <a:gdLst/>
            <a:ahLst/>
            <a:cxnLst/>
            <a:rect l="l" t="t" r="r" b="b"/>
            <a:pathLst>
              <a:path w="1073150" h="1019175">
                <a:moveTo>
                  <a:pt x="1072591" y="0"/>
                </a:moveTo>
                <a:lnTo>
                  <a:pt x="1072591" y="1018565"/>
                </a:lnTo>
                <a:lnTo>
                  <a:pt x="905875" y="1018565"/>
                </a:lnTo>
                <a:lnTo>
                  <a:pt x="905875" y="320916"/>
                </a:lnTo>
                <a:lnTo>
                  <a:pt x="594969" y="1018565"/>
                </a:lnTo>
                <a:lnTo>
                  <a:pt x="479412" y="1018565"/>
                </a:lnTo>
                <a:lnTo>
                  <a:pt x="167078" y="320916"/>
                </a:lnTo>
                <a:lnTo>
                  <a:pt x="167078" y="1018565"/>
                </a:lnTo>
                <a:lnTo>
                  <a:pt x="0" y="1018565"/>
                </a:lnTo>
                <a:lnTo>
                  <a:pt x="0" y="0"/>
                </a:lnTo>
                <a:lnTo>
                  <a:pt x="180317" y="0"/>
                </a:lnTo>
                <a:lnTo>
                  <a:pt x="537724" y="798899"/>
                </a:lnTo>
                <a:lnTo>
                  <a:pt x="894064" y="0"/>
                </a:lnTo>
                <a:lnTo>
                  <a:pt x="1072591" y="0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947239" y="4407784"/>
            <a:ext cx="226044" cy="22639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976723" y="4711320"/>
            <a:ext cx="167640" cy="1019175"/>
          </a:xfrm>
          <a:custGeom>
            <a:avLst/>
            <a:gdLst/>
            <a:ahLst/>
            <a:cxnLst/>
            <a:rect l="l" t="t" r="r" b="b"/>
            <a:pathLst>
              <a:path w="167640" h="1019175">
                <a:moveTo>
                  <a:pt x="0" y="1018565"/>
                </a:moveTo>
                <a:lnTo>
                  <a:pt x="0" y="0"/>
                </a:lnTo>
                <a:lnTo>
                  <a:pt x="167078" y="0"/>
                </a:lnTo>
                <a:lnTo>
                  <a:pt x="167078" y="1018565"/>
                </a:lnTo>
                <a:lnTo>
                  <a:pt x="0" y="1018565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363580" y="4709882"/>
            <a:ext cx="836930" cy="1020444"/>
          </a:xfrm>
          <a:custGeom>
            <a:avLst/>
            <a:gdLst/>
            <a:ahLst/>
            <a:cxnLst/>
            <a:rect l="l" t="t" r="r" b="b"/>
            <a:pathLst>
              <a:path w="836929" h="1020445">
                <a:moveTo>
                  <a:pt x="669740" y="0"/>
                </a:moveTo>
                <a:lnTo>
                  <a:pt x="836818" y="0"/>
                </a:lnTo>
                <a:lnTo>
                  <a:pt x="836818" y="1020003"/>
                </a:lnTo>
                <a:lnTo>
                  <a:pt x="669740" y="1020003"/>
                </a:lnTo>
                <a:lnTo>
                  <a:pt x="167078" y="259384"/>
                </a:lnTo>
                <a:lnTo>
                  <a:pt x="167078" y="1020003"/>
                </a:lnTo>
                <a:lnTo>
                  <a:pt x="0" y="1020003"/>
                </a:lnTo>
                <a:lnTo>
                  <a:pt x="0" y="0"/>
                </a:lnTo>
                <a:lnTo>
                  <a:pt x="167078" y="0"/>
                </a:lnTo>
                <a:lnTo>
                  <a:pt x="669740" y="759190"/>
                </a:lnTo>
                <a:lnTo>
                  <a:pt x="669740" y="0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420103" y="4711320"/>
            <a:ext cx="873760" cy="1019175"/>
          </a:xfrm>
          <a:custGeom>
            <a:avLst/>
            <a:gdLst/>
            <a:ahLst/>
            <a:cxnLst/>
            <a:rect l="l" t="t" r="r" b="b"/>
            <a:pathLst>
              <a:path w="873759" h="1019175">
                <a:moveTo>
                  <a:pt x="167078" y="891197"/>
                </a:moveTo>
                <a:lnTo>
                  <a:pt x="332727" y="891197"/>
                </a:lnTo>
                <a:lnTo>
                  <a:pt x="389612" y="888384"/>
                </a:lnTo>
                <a:lnTo>
                  <a:pt x="441965" y="879947"/>
                </a:lnTo>
                <a:lnTo>
                  <a:pt x="489787" y="865885"/>
                </a:lnTo>
                <a:lnTo>
                  <a:pt x="533076" y="846198"/>
                </a:lnTo>
                <a:lnTo>
                  <a:pt x="571833" y="820885"/>
                </a:lnTo>
                <a:lnTo>
                  <a:pt x="606056" y="789946"/>
                </a:lnTo>
                <a:lnTo>
                  <a:pt x="635354" y="754111"/>
                </a:lnTo>
                <a:lnTo>
                  <a:pt x="659326" y="714102"/>
                </a:lnTo>
                <a:lnTo>
                  <a:pt x="677971" y="669918"/>
                </a:lnTo>
                <a:lnTo>
                  <a:pt x="691289" y="621559"/>
                </a:lnTo>
                <a:lnTo>
                  <a:pt x="699281" y="569027"/>
                </a:lnTo>
                <a:lnTo>
                  <a:pt x="701944" y="512321"/>
                </a:lnTo>
                <a:lnTo>
                  <a:pt x="699281" y="455535"/>
                </a:lnTo>
                <a:lnTo>
                  <a:pt x="691289" y="403003"/>
                </a:lnTo>
                <a:lnTo>
                  <a:pt x="677971" y="354724"/>
                </a:lnTo>
                <a:lnTo>
                  <a:pt x="659326" y="310698"/>
                </a:lnTo>
                <a:lnTo>
                  <a:pt x="635354" y="270927"/>
                </a:lnTo>
                <a:lnTo>
                  <a:pt x="606056" y="235410"/>
                </a:lnTo>
                <a:lnTo>
                  <a:pt x="571833" y="204689"/>
                </a:lnTo>
                <a:lnTo>
                  <a:pt x="533076" y="179555"/>
                </a:lnTo>
                <a:lnTo>
                  <a:pt x="489787" y="160006"/>
                </a:lnTo>
                <a:lnTo>
                  <a:pt x="441965" y="146044"/>
                </a:lnTo>
                <a:lnTo>
                  <a:pt x="389612" y="137666"/>
                </a:lnTo>
                <a:lnTo>
                  <a:pt x="332727" y="134874"/>
                </a:lnTo>
                <a:lnTo>
                  <a:pt x="167078" y="134874"/>
                </a:lnTo>
                <a:lnTo>
                  <a:pt x="167078" y="891197"/>
                </a:lnTo>
                <a:close/>
              </a:path>
              <a:path w="873759" h="1019175">
                <a:moveTo>
                  <a:pt x="332727" y="0"/>
                </a:moveTo>
                <a:lnTo>
                  <a:pt x="386202" y="1709"/>
                </a:lnTo>
                <a:lnTo>
                  <a:pt x="437231" y="6836"/>
                </a:lnTo>
                <a:lnTo>
                  <a:pt x="485812" y="15383"/>
                </a:lnTo>
                <a:lnTo>
                  <a:pt x="531947" y="27348"/>
                </a:lnTo>
                <a:lnTo>
                  <a:pt x="575634" y="42731"/>
                </a:lnTo>
                <a:lnTo>
                  <a:pt x="616874" y="61534"/>
                </a:lnTo>
                <a:lnTo>
                  <a:pt x="655666" y="83755"/>
                </a:lnTo>
                <a:lnTo>
                  <a:pt x="692012" y="109396"/>
                </a:lnTo>
                <a:lnTo>
                  <a:pt x="725909" y="138455"/>
                </a:lnTo>
                <a:lnTo>
                  <a:pt x="760457" y="174584"/>
                </a:lnTo>
                <a:lnTo>
                  <a:pt x="790399" y="213743"/>
                </a:lnTo>
                <a:lnTo>
                  <a:pt x="815735" y="255931"/>
                </a:lnTo>
                <a:lnTo>
                  <a:pt x="836465" y="301149"/>
                </a:lnTo>
                <a:lnTo>
                  <a:pt x="852588" y="349397"/>
                </a:lnTo>
                <a:lnTo>
                  <a:pt x="864105" y="400674"/>
                </a:lnTo>
                <a:lnTo>
                  <a:pt x="871015" y="454982"/>
                </a:lnTo>
                <a:lnTo>
                  <a:pt x="873318" y="512321"/>
                </a:lnTo>
                <a:lnTo>
                  <a:pt x="871015" y="569531"/>
                </a:lnTo>
                <a:lnTo>
                  <a:pt x="864105" y="623633"/>
                </a:lnTo>
                <a:lnTo>
                  <a:pt x="852588" y="674626"/>
                </a:lnTo>
                <a:lnTo>
                  <a:pt x="836465" y="722511"/>
                </a:lnTo>
                <a:lnTo>
                  <a:pt x="815735" y="767288"/>
                </a:lnTo>
                <a:lnTo>
                  <a:pt x="790399" y="808956"/>
                </a:lnTo>
                <a:lnTo>
                  <a:pt x="760457" y="847516"/>
                </a:lnTo>
                <a:lnTo>
                  <a:pt x="725909" y="882967"/>
                </a:lnTo>
                <a:lnTo>
                  <a:pt x="692012" y="911427"/>
                </a:lnTo>
                <a:lnTo>
                  <a:pt x="655666" y="936538"/>
                </a:lnTo>
                <a:lnTo>
                  <a:pt x="616874" y="958301"/>
                </a:lnTo>
                <a:lnTo>
                  <a:pt x="575634" y="976715"/>
                </a:lnTo>
                <a:lnTo>
                  <a:pt x="531947" y="991781"/>
                </a:lnTo>
                <a:lnTo>
                  <a:pt x="485812" y="1003499"/>
                </a:lnTo>
                <a:lnTo>
                  <a:pt x="437231" y="1011869"/>
                </a:lnTo>
                <a:lnTo>
                  <a:pt x="386202" y="1016891"/>
                </a:lnTo>
                <a:lnTo>
                  <a:pt x="332727" y="1018565"/>
                </a:lnTo>
                <a:lnTo>
                  <a:pt x="0" y="1018565"/>
                </a:lnTo>
                <a:lnTo>
                  <a:pt x="0" y="0"/>
                </a:lnTo>
                <a:lnTo>
                  <a:pt x="332727" y="0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459042" y="4709882"/>
            <a:ext cx="563245" cy="1020444"/>
          </a:xfrm>
          <a:custGeom>
            <a:avLst/>
            <a:gdLst/>
            <a:ahLst/>
            <a:cxnLst/>
            <a:rect l="l" t="t" r="r" b="b"/>
            <a:pathLst>
              <a:path w="563245" h="1020445">
                <a:moveTo>
                  <a:pt x="562775" y="0"/>
                </a:moveTo>
                <a:lnTo>
                  <a:pt x="562775" y="130587"/>
                </a:lnTo>
                <a:lnTo>
                  <a:pt x="167078" y="130587"/>
                </a:lnTo>
                <a:lnTo>
                  <a:pt x="167078" y="439702"/>
                </a:lnTo>
                <a:lnTo>
                  <a:pt x="518769" y="439702"/>
                </a:lnTo>
                <a:lnTo>
                  <a:pt x="518769" y="568499"/>
                </a:lnTo>
                <a:lnTo>
                  <a:pt x="167078" y="568499"/>
                </a:lnTo>
                <a:lnTo>
                  <a:pt x="167078" y="889415"/>
                </a:lnTo>
                <a:lnTo>
                  <a:pt x="562775" y="889415"/>
                </a:lnTo>
                <a:lnTo>
                  <a:pt x="562775" y="1020003"/>
                </a:lnTo>
                <a:lnTo>
                  <a:pt x="0" y="1020003"/>
                </a:lnTo>
                <a:lnTo>
                  <a:pt x="0" y="0"/>
                </a:lnTo>
                <a:lnTo>
                  <a:pt x="562775" y="0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1666498" y="4709882"/>
            <a:ext cx="836930" cy="1020444"/>
          </a:xfrm>
          <a:custGeom>
            <a:avLst/>
            <a:gdLst/>
            <a:ahLst/>
            <a:cxnLst/>
            <a:rect l="l" t="t" r="r" b="b"/>
            <a:pathLst>
              <a:path w="836929" h="1020445">
                <a:moveTo>
                  <a:pt x="669750" y="0"/>
                </a:moveTo>
                <a:lnTo>
                  <a:pt x="836818" y="0"/>
                </a:lnTo>
                <a:lnTo>
                  <a:pt x="836818" y="1020003"/>
                </a:lnTo>
                <a:lnTo>
                  <a:pt x="669750" y="1020003"/>
                </a:lnTo>
                <a:lnTo>
                  <a:pt x="167078" y="259384"/>
                </a:lnTo>
                <a:lnTo>
                  <a:pt x="167078" y="1020003"/>
                </a:lnTo>
                <a:lnTo>
                  <a:pt x="0" y="1020003"/>
                </a:lnTo>
                <a:lnTo>
                  <a:pt x="0" y="0"/>
                </a:lnTo>
                <a:lnTo>
                  <a:pt x="167078" y="0"/>
                </a:lnTo>
                <a:lnTo>
                  <a:pt x="669750" y="759190"/>
                </a:lnTo>
                <a:lnTo>
                  <a:pt x="669750" y="0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723059" y="4709882"/>
            <a:ext cx="563245" cy="1020444"/>
          </a:xfrm>
          <a:custGeom>
            <a:avLst/>
            <a:gdLst/>
            <a:ahLst/>
            <a:cxnLst/>
            <a:rect l="l" t="t" r="r" b="b"/>
            <a:pathLst>
              <a:path w="563244" h="1020445">
                <a:moveTo>
                  <a:pt x="562736" y="0"/>
                </a:moveTo>
                <a:lnTo>
                  <a:pt x="562736" y="130587"/>
                </a:lnTo>
                <a:lnTo>
                  <a:pt x="167068" y="130587"/>
                </a:lnTo>
                <a:lnTo>
                  <a:pt x="167068" y="439702"/>
                </a:lnTo>
                <a:lnTo>
                  <a:pt x="518731" y="439702"/>
                </a:lnTo>
                <a:lnTo>
                  <a:pt x="518731" y="568499"/>
                </a:lnTo>
                <a:lnTo>
                  <a:pt x="167068" y="568499"/>
                </a:lnTo>
                <a:lnTo>
                  <a:pt x="167068" y="889415"/>
                </a:lnTo>
                <a:lnTo>
                  <a:pt x="562736" y="889415"/>
                </a:lnTo>
                <a:lnTo>
                  <a:pt x="562736" y="1020003"/>
                </a:lnTo>
                <a:lnTo>
                  <a:pt x="0" y="1020003"/>
                </a:lnTo>
                <a:lnTo>
                  <a:pt x="0" y="0"/>
                </a:lnTo>
                <a:lnTo>
                  <a:pt x="562736" y="0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3490869" y="4711320"/>
            <a:ext cx="511809" cy="1019175"/>
          </a:xfrm>
          <a:custGeom>
            <a:avLst/>
            <a:gdLst/>
            <a:ahLst/>
            <a:cxnLst/>
            <a:rect l="l" t="t" r="r" b="b"/>
            <a:pathLst>
              <a:path w="511809" h="1019175">
                <a:moveTo>
                  <a:pt x="0" y="0"/>
                </a:moveTo>
                <a:lnTo>
                  <a:pt x="167068" y="0"/>
                </a:lnTo>
                <a:lnTo>
                  <a:pt x="167068" y="891197"/>
                </a:lnTo>
                <a:lnTo>
                  <a:pt x="511587" y="891197"/>
                </a:lnTo>
                <a:lnTo>
                  <a:pt x="511587" y="1018565"/>
                </a:lnTo>
                <a:lnTo>
                  <a:pt x="0" y="1018565"/>
                </a:lnTo>
                <a:lnTo>
                  <a:pt x="0" y="0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4141522" y="4709882"/>
            <a:ext cx="563245" cy="1020444"/>
          </a:xfrm>
          <a:custGeom>
            <a:avLst/>
            <a:gdLst/>
            <a:ahLst/>
            <a:cxnLst/>
            <a:rect l="l" t="t" r="r" b="b"/>
            <a:pathLst>
              <a:path w="563244" h="1020445">
                <a:moveTo>
                  <a:pt x="562737" y="0"/>
                </a:moveTo>
                <a:lnTo>
                  <a:pt x="562737" y="130587"/>
                </a:lnTo>
                <a:lnTo>
                  <a:pt x="167068" y="130587"/>
                </a:lnTo>
                <a:lnTo>
                  <a:pt x="167068" y="439702"/>
                </a:lnTo>
                <a:lnTo>
                  <a:pt x="518731" y="439702"/>
                </a:lnTo>
                <a:lnTo>
                  <a:pt x="518731" y="568499"/>
                </a:lnTo>
                <a:lnTo>
                  <a:pt x="167068" y="568499"/>
                </a:lnTo>
                <a:lnTo>
                  <a:pt x="167068" y="889415"/>
                </a:lnTo>
                <a:lnTo>
                  <a:pt x="562737" y="889415"/>
                </a:lnTo>
                <a:lnTo>
                  <a:pt x="562737" y="1020003"/>
                </a:lnTo>
                <a:lnTo>
                  <a:pt x="0" y="1020003"/>
                </a:lnTo>
                <a:lnTo>
                  <a:pt x="0" y="0"/>
                </a:lnTo>
                <a:lnTo>
                  <a:pt x="562737" y="0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4909331" y="4711320"/>
            <a:ext cx="728980" cy="1019175"/>
          </a:xfrm>
          <a:custGeom>
            <a:avLst/>
            <a:gdLst/>
            <a:ahLst/>
            <a:cxnLst/>
            <a:rect l="l" t="t" r="r" b="b"/>
            <a:pathLst>
              <a:path w="728980" h="1019175">
                <a:moveTo>
                  <a:pt x="167068" y="605342"/>
                </a:moveTo>
                <a:lnTo>
                  <a:pt x="167068" y="1018565"/>
                </a:lnTo>
                <a:lnTo>
                  <a:pt x="0" y="1018565"/>
                </a:lnTo>
                <a:lnTo>
                  <a:pt x="0" y="0"/>
                </a:lnTo>
                <a:lnTo>
                  <a:pt x="351662" y="0"/>
                </a:lnTo>
                <a:lnTo>
                  <a:pt x="407177" y="2385"/>
                </a:lnTo>
                <a:lnTo>
                  <a:pt x="458279" y="9540"/>
                </a:lnTo>
                <a:lnTo>
                  <a:pt x="504967" y="21465"/>
                </a:lnTo>
                <a:lnTo>
                  <a:pt x="547242" y="38160"/>
                </a:lnTo>
                <a:lnTo>
                  <a:pt x="585104" y="59624"/>
                </a:lnTo>
                <a:lnTo>
                  <a:pt x="618553" y="85858"/>
                </a:lnTo>
                <a:lnTo>
                  <a:pt x="652341" y="122037"/>
                </a:lnTo>
                <a:lnTo>
                  <a:pt x="678612" y="161880"/>
                </a:lnTo>
                <a:lnTo>
                  <a:pt x="697372" y="205385"/>
                </a:lnTo>
                <a:lnTo>
                  <a:pt x="708624" y="252552"/>
                </a:lnTo>
                <a:lnTo>
                  <a:pt x="712374" y="303380"/>
                </a:lnTo>
                <a:lnTo>
                  <a:pt x="708481" y="353447"/>
                </a:lnTo>
                <a:lnTo>
                  <a:pt x="696801" y="400965"/>
                </a:lnTo>
                <a:lnTo>
                  <a:pt x="677334" y="445934"/>
                </a:lnTo>
                <a:lnTo>
                  <a:pt x="650081" y="488356"/>
                </a:lnTo>
                <a:lnTo>
                  <a:pt x="622489" y="518836"/>
                </a:lnTo>
                <a:lnTo>
                  <a:pt x="589547" y="544738"/>
                </a:lnTo>
                <a:lnTo>
                  <a:pt x="551257" y="566060"/>
                </a:lnTo>
                <a:lnTo>
                  <a:pt x="507617" y="582804"/>
                </a:lnTo>
                <a:lnTo>
                  <a:pt x="458628" y="594969"/>
                </a:lnTo>
                <a:lnTo>
                  <a:pt x="728471" y="1018565"/>
                </a:lnTo>
                <a:lnTo>
                  <a:pt x="524827" y="1018565"/>
                </a:lnTo>
                <a:lnTo>
                  <a:pt x="269747" y="605342"/>
                </a:lnTo>
                <a:lnTo>
                  <a:pt x="167068" y="605342"/>
                </a:lnTo>
                <a:close/>
              </a:path>
              <a:path w="728980" h="1019175">
                <a:moveTo>
                  <a:pt x="167068" y="130578"/>
                </a:moveTo>
                <a:lnTo>
                  <a:pt x="167068" y="474754"/>
                </a:lnTo>
                <a:lnTo>
                  <a:pt x="351662" y="474754"/>
                </a:lnTo>
                <a:lnTo>
                  <a:pt x="396237" y="471914"/>
                </a:lnTo>
                <a:lnTo>
                  <a:pt x="434792" y="463396"/>
                </a:lnTo>
                <a:lnTo>
                  <a:pt x="493775" y="429320"/>
                </a:lnTo>
                <a:lnTo>
                  <a:pt x="529137" y="374940"/>
                </a:lnTo>
                <a:lnTo>
                  <a:pt x="540924" y="302666"/>
                </a:lnTo>
                <a:lnTo>
                  <a:pt x="537977" y="264297"/>
                </a:lnTo>
                <a:lnTo>
                  <a:pt x="514403" y="200975"/>
                </a:lnTo>
                <a:lnTo>
                  <a:pt x="467311" y="156143"/>
                </a:lnTo>
                <a:lnTo>
                  <a:pt x="396237" y="133419"/>
                </a:lnTo>
                <a:lnTo>
                  <a:pt x="351662" y="130578"/>
                </a:lnTo>
                <a:lnTo>
                  <a:pt x="167068" y="130578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610084" y="6319607"/>
            <a:ext cx="1838325" cy="1020444"/>
          </a:xfrm>
          <a:custGeom>
            <a:avLst/>
            <a:gdLst/>
            <a:ahLst/>
            <a:cxnLst/>
            <a:rect l="l" t="t" r="r" b="b"/>
            <a:pathLst>
              <a:path w="1838325" h="1020445">
                <a:moveTo>
                  <a:pt x="505882" y="1020003"/>
                </a:moveTo>
                <a:lnTo>
                  <a:pt x="338804" y="1020003"/>
                </a:lnTo>
                <a:lnTo>
                  <a:pt x="338804" y="650786"/>
                </a:lnTo>
                <a:lnTo>
                  <a:pt x="0" y="1438"/>
                </a:lnTo>
                <a:lnTo>
                  <a:pt x="186394" y="1438"/>
                </a:lnTo>
                <a:lnTo>
                  <a:pt x="420728" y="498376"/>
                </a:lnTo>
                <a:lnTo>
                  <a:pt x="655072" y="1438"/>
                </a:lnTo>
                <a:lnTo>
                  <a:pt x="842895" y="1438"/>
                </a:lnTo>
                <a:lnTo>
                  <a:pt x="505882" y="650786"/>
                </a:lnTo>
                <a:lnTo>
                  <a:pt x="505882" y="1020003"/>
                </a:lnTo>
                <a:close/>
              </a:path>
              <a:path w="1838325" h="1020445">
                <a:moveTo>
                  <a:pt x="1661826" y="1020003"/>
                </a:moveTo>
                <a:lnTo>
                  <a:pt x="1588484" y="811777"/>
                </a:lnTo>
                <a:lnTo>
                  <a:pt x="1162021" y="811777"/>
                </a:lnTo>
                <a:lnTo>
                  <a:pt x="1089040" y="1020003"/>
                </a:lnTo>
                <a:lnTo>
                  <a:pt x="914447" y="1020003"/>
                </a:lnTo>
                <a:lnTo>
                  <a:pt x="1279369" y="0"/>
                </a:lnTo>
                <a:lnTo>
                  <a:pt x="1472926" y="0"/>
                </a:lnTo>
                <a:lnTo>
                  <a:pt x="1837848" y="1020003"/>
                </a:lnTo>
                <a:lnTo>
                  <a:pt x="1661826" y="1020003"/>
                </a:lnTo>
                <a:close/>
              </a:path>
              <a:path w="1838325" h="1020445">
                <a:moveTo>
                  <a:pt x="1207455" y="681551"/>
                </a:moveTo>
                <a:lnTo>
                  <a:pt x="1543050" y="681551"/>
                </a:lnTo>
                <a:lnTo>
                  <a:pt x="1376324" y="202139"/>
                </a:lnTo>
                <a:lnTo>
                  <a:pt x="1207455" y="681551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584168" y="6307806"/>
            <a:ext cx="709295" cy="1416050"/>
          </a:xfrm>
          <a:custGeom>
            <a:avLst/>
            <a:gdLst/>
            <a:ahLst/>
            <a:cxnLst/>
            <a:rect l="l" t="t" r="r" b="b"/>
            <a:pathLst>
              <a:path w="709295" h="1416050">
                <a:moveTo>
                  <a:pt x="506958" y="274053"/>
                </a:moveTo>
                <a:lnTo>
                  <a:pt x="491662" y="220383"/>
                </a:lnTo>
                <a:lnTo>
                  <a:pt x="457228" y="176022"/>
                </a:lnTo>
                <a:lnTo>
                  <a:pt x="405530" y="146237"/>
                </a:lnTo>
                <a:lnTo>
                  <a:pt x="338451" y="136312"/>
                </a:lnTo>
                <a:lnTo>
                  <a:pt x="302806" y="138703"/>
                </a:lnTo>
                <a:lnTo>
                  <a:pt x="241984" y="157842"/>
                </a:lnTo>
                <a:lnTo>
                  <a:pt x="196299" y="195722"/>
                </a:lnTo>
                <a:lnTo>
                  <a:pt x="172864" y="250996"/>
                </a:lnTo>
                <a:lnTo>
                  <a:pt x="169935" y="285140"/>
                </a:lnTo>
                <a:lnTo>
                  <a:pt x="173401" y="319306"/>
                </a:lnTo>
                <a:lnTo>
                  <a:pt x="201130" y="374763"/>
                </a:lnTo>
                <a:lnTo>
                  <a:pt x="254752" y="413735"/>
                </a:lnTo>
                <a:lnTo>
                  <a:pt x="322193" y="441463"/>
                </a:lnTo>
                <a:lnTo>
                  <a:pt x="360273" y="451504"/>
                </a:lnTo>
                <a:lnTo>
                  <a:pt x="399962" y="460605"/>
                </a:lnTo>
                <a:lnTo>
                  <a:pt x="439606" y="470376"/>
                </a:lnTo>
                <a:lnTo>
                  <a:pt x="479204" y="480817"/>
                </a:lnTo>
                <a:lnTo>
                  <a:pt x="518760" y="491928"/>
                </a:lnTo>
                <a:lnTo>
                  <a:pt x="556818" y="505637"/>
                </a:lnTo>
                <a:lnTo>
                  <a:pt x="591925" y="524219"/>
                </a:lnTo>
                <a:lnTo>
                  <a:pt x="624079" y="547674"/>
                </a:lnTo>
                <a:lnTo>
                  <a:pt x="653281" y="576005"/>
                </a:lnTo>
                <a:lnTo>
                  <a:pt x="677702" y="609568"/>
                </a:lnTo>
                <a:lnTo>
                  <a:pt x="695145" y="648721"/>
                </a:lnTo>
                <a:lnTo>
                  <a:pt x="705610" y="693464"/>
                </a:lnTo>
                <a:lnTo>
                  <a:pt x="709098" y="743797"/>
                </a:lnTo>
                <a:lnTo>
                  <a:pt x="704201" y="795652"/>
                </a:lnTo>
                <a:lnTo>
                  <a:pt x="689509" y="844959"/>
                </a:lnTo>
                <a:lnTo>
                  <a:pt x="665024" y="891717"/>
                </a:lnTo>
                <a:lnTo>
                  <a:pt x="630745" y="935926"/>
                </a:lnTo>
                <a:lnTo>
                  <a:pt x="597086" y="967406"/>
                </a:lnTo>
                <a:lnTo>
                  <a:pt x="558790" y="993450"/>
                </a:lnTo>
                <a:lnTo>
                  <a:pt x="515858" y="1014057"/>
                </a:lnTo>
                <a:lnTo>
                  <a:pt x="468288" y="1029226"/>
                </a:lnTo>
                <a:lnTo>
                  <a:pt x="416080" y="1038958"/>
                </a:lnTo>
                <a:lnTo>
                  <a:pt x="416080" y="1102290"/>
                </a:lnTo>
                <a:lnTo>
                  <a:pt x="456621" y="1104794"/>
                </a:lnTo>
                <a:lnTo>
                  <a:pt x="525491" y="1124825"/>
                </a:lnTo>
                <a:lnTo>
                  <a:pt x="576986" y="1164603"/>
                </a:lnTo>
                <a:lnTo>
                  <a:pt x="603461" y="1221310"/>
                </a:lnTo>
                <a:lnTo>
                  <a:pt x="606771" y="1255766"/>
                </a:lnTo>
                <a:lnTo>
                  <a:pt x="603461" y="1290562"/>
                </a:lnTo>
                <a:lnTo>
                  <a:pt x="576986" y="1348877"/>
                </a:lnTo>
                <a:lnTo>
                  <a:pt x="525759" y="1391339"/>
                </a:lnTo>
                <a:lnTo>
                  <a:pt x="459036" y="1412985"/>
                </a:lnTo>
                <a:lnTo>
                  <a:pt x="420376" y="1415691"/>
                </a:lnTo>
                <a:lnTo>
                  <a:pt x="227180" y="1415691"/>
                </a:lnTo>
                <a:lnTo>
                  <a:pt x="227180" y="1310144"/>
                </a:lnTo>
                <a:lnTo>
                  <a:pt x="386743" y="1310144"/>
                </a:lnTo>
                <a:lnTo>
                  <a:pt x="406020" y="1309407"/>
                </a:lnTo>
                <a:lnTo>
                  <a:pt x="448284" y="1298343"/>
                </a:lnTo>
                <a:lnTo>
                  <a:pt x="468677" y="1256128"/>
                </a:lnTo>
                <a:lnTo>
                  <a:pt x="467402" y="1241926"/>
                </a:lnTo>
                <a:lnTo>
                  <a:pt x="436792" y="1208387"/>
                </a:lnTo>
                <a:lnTo>
                  <a:pt x="386743" y="1201740"/>
                </a:lnTo>
                <a:lnTo>
                  <a:pt x="306247" y="1201740"/>
                </a:lnTo>
                <a:lnTo>
                  <a:pt x="306247" y="1040749"/>
                </a:lnTo>
                <a:lnTo>
                  <a:pt x="253282" y="1033080"/>
                </a:lnTo>
                <a:lnTo>
                  <a:pt x="204582" y="1020659"/>
                </a:lnTo>
                <a:lnTo>
                  <a:pt x="160148" y="1003486"/>
                </a:lnTo>
                <a:lnTo>
                  <a:pt x="119979" y="981560"/>
                </a:lnTo>
                <a:lnTo>
                  <a:pt x="84077" y="954881"/>
                </a:lnTo>
                <a:lnTo>
                  <a:pt x="47292" y="915506"/>
                </a:lnTo>
                <a:lnTo>
                  <a:pt x="21018" y="870005"/>
                </a:lnTo>
                <a:lnTo>
                  <a:pt x="5254" y="818376"/>
                </a:lnTo>
                <a:lnTo>
                  <a:pt x="0" y="760618"/>
                </a:lnTo>
                <a:lnTo>
                  <a:pt x="178527" y="760618"/>
                </a:lnTo>
                <a:lnTo>
                  <a:pt x="183938" y="792681"/>
                </a:lnTo>
                <a:lnTo>
                  <a:pt x="194088" y="821258"/>
                </a:lnTo>
                <a:lnTo>
                  <a:pt x="228609" y="867946"/>
                </a:lnTo>
                <a:lnTo>
                  <a:pt x="282813" y="897465"/>
                </a:lnTo>
                <a:lnTo>
                  <a:pt x="357406" y="907303"/>
                </a:lnTo>
                <a:lnTo>
                  <a:pt x="397724" y="904553"/>
                </a:lnTo>
                <a:lnTo>
                  <a:pt x="464807" y="882550"/>
                </a:lnTo>
                <a:lnTo>
                  <a:pt x="513017" y="840288"/>
                </a:lnTo>
                <a:lnTo>
                  <a:pt x="537527" y="788228"/>
                </a:lnTo>
                <a:lnTo>
                  <a:pt x="540591" y="759180"/>
                </a:lnTo>
                <a:lnTo>
                  <a:pt x="538712" y="730786"/>
                </a:lnTo>
                <a:lnTo>
                  <a:pt x="523682" y="683920"/>
                </a:lnTo>
                <a:lnTo>
                  <a:pt x="494410" y="649688"/>
                </a:lnTo>
                <a:lnTo>
                  <a:pt x="455595" y="624460"/>
                </a:lnTo>
                <a:lnTo>
                  <a:pt x="408503" y="606817"/>
                </a:lnTo>
                <a:lnTo>
                  <a:pt x="356089" y="591793"/>
                </a:lnTo>
                <a:lnTo>
                  <a:pt x="299562" y="578064"/>
                </a:lnTo>
                <a:lnTo>
                  <a:pt x="270919" y="570641"/>
                </a:lnTo>
                <a:lnTo>
                  <a:pt x="213226" y="554183"/>
                </a:lnTo>
                <a:lnTo>
                  <a:pt x="157864" y="534059"/>
                </a:lnTo>
                <a:lnTo>
                  <a:pt x="107689" y="508749"/>
                </a:lnTo>
                <a:lnTo>
                  <a:pt x="64484" y="474490"/>
                </a:lnTo>
                <a:lnTo>
                  <a:pt x="30051" y="427529"/>
                </a:lnTo>
                <a:lnTo>
                  <a:pt x="7514" y="367873"/>
                </a:lnTo>
                <a:lnTo>
                  <a:pt x="0" y="296237"/>
                </a:lnTo>
                <a:lnTo>
                  <a:pt x="3834" y="244943"/>
                </a:lnTo>
                <a:lnTo>
                  <a:pt x="15339" y="197830"/>
                </a:lnTo>
                <a:lnTo>
                  <a:pt x="34514" y="154898"/>
                </a:lnTo>
                <a:lnTo>
                  <a:pt x="61361" y="116145"/>
                </a:lnTo>
                <a:lnTo>
                  <a:pt x="95878" y="81572"/>
                </a:lnTo>
                <a:lnTo>
                  <a:pt x="136521" y="52207"/>
                </a:lnTo>
                <a:lnTo>
                  <a:pt x="181743" y="29367"/>
                </a:lnTo>
                <a:lnTo>
                  <a:pt x="231545" y="13052"/>
                </a:lnTo>
                <a:lnTo>
                  <a:pt x="285927" y="3263"/>
                </a:lnTo>
                <a:lnTo>
                  <a:pt x="344890" y="0"/>
                </a:lnTo>
                <a:lnTo>
                  <a:pt x="403677" y="2818"/>
                </a:lnTo>
                <a:lnTo>
                  <a:pt x="457541" y="11275"/>
                </a:lnTo>
                <a:lnTo>
                  <a:pt x="506483" y="25369"/>
                </a:lnTo>
                <a:lnTo>
                  <a:pt x="550502" y="45103"/>
                </a:lnTo>
                <a:lnTo>
                  <a:pt x="589597" y="70475"/>
                </a:lnTo>
                <a:lnTo>
                  <a:pt x="622986" y="101172"/>
                </a:lnTo>
                <a:lnTo>
                  <a:pt x="649877" y="136880"/>
                </a:lnTo>
                <a:lnTo>
                  <a:pt x="670270" y="177596"/>
                </a:lnTo>
                <a:lnTo>
                  <a:pt x="684165" y="223321"/>
                </a:lnTo>
                <a:lnTo>
                  <a:pt x="691562" y="274053"/>
                </a:lnTo>
                <a:lnTo>
                  <a:pt x="506958" y="274053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430960" y="6319607"/>
            <a:ext cx="923925" cy="1020444"/>
          </a:xfrm>
          <a:custGeom>
            <a:avLst/>
            <a:gdLst/>
            <a:ahLst/>
            <a:cxnLst/>
            <a:rect l="l" t="t" r="r" b="b"/>
            <a:pathLst>
              <a:path w="923925" h="1020445">
                <a:moveTo>
                  <a:pt x="747379" y="1020003"/>
                </a:moveTo>
                <a:lnTo>
                  <a:pt x="674036" y="811777"/>
                </a:lnTo>
                <a:lnTo>
                  <a:pt x="247583" y="811777"/>
                </a:lnTo>
                <a:lnTo>
                  <a:pt x="174593" y="1020003"/>
                </a:lnTo>
                <a:lnTo>
                  <a:pt x="0" y="1020003"/>
                </a:lnTo>
                <a:lnTo>
                  <a:pt x="364931" y="0"/>
                </a:lnTo>
                <a:lnTo>
                  <a:pt x="558479" y="0"/>
                </a:lnTo>
                <a:lnTo>
                  <a:pt x="923401" y="1020003"/>
                </a:lnTo>
                <a:lnTo>
                  <a:pt x="747379" y="1020003"/>
                </a:lnTo>
                <a:close/>
              </a:path>
              <a:path w="923925" h="1020445">
                <a:moveTo>
                  <a:pt x="293017" y="681551"/>
                </a:moveTo>
                <a:lnTo>
                  <a:pt x="628602" y="681551"/>
                </a:lnTo>
                <a:lnTo>
                  <a:pt x="461886" y="202139"/>
                </a:lnTo>
                <a:lnTo>
                  <a:pt x="293017" y="681551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512429" y="6319607"/>
            <a:ext cx="836930" cy="1020444"/>
          </a:xfrm>
          <a:custGeom>
            <a:avLst/>
            <a:gdLst/>
            <a:ahLst/>
            <a:cxnLst/>
            <a:rect l="l" t="t" r="r" b="b"/>
            <a:pathLst>
              <a:path w="836929" h="1020445">
                <a:moveTo>
                  <a:pt x="669740" y="0"/>
                </a:moveTo>
                <a:lnTo>
                  <a:pt x="836818" y="0"/>
                </a:lnTo>
                <a:lnTo>
                  <a:pt x="836818" y="1020003"/>
                </a:lnTo>
                <a:lnTo>
                  <a:pt x="669740" y="1020003"/>
                </a:lnTo>
                <a:lnTo>
                  <a:pt x="167078" y="259384"/>
                </a:lnTo>
                <a:lnTo>
                  <a:pt x="167078" y="1020003"/>
                </a:lnTo>
                <a:lnTo>
                  <a:pt x="0" y="1020003"/>
                </a:lnTo>
                <a:lnTo>
                  <a:pt x="0" y="0"/>
                </a:lnTo>
                <a:lnTo>
                  <a:pt x="167078" y="0"/>
                </a:lnTo>
                <a:lnTo>
                  <a:pt x="669740" y="759190"/>
                </a:lnTo>
                <a:lnTo>
                  <a:pt x="669740" y="0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568951" y="6321045"/>
            <a:ext cx="167640" cy="1019175"/>
          </a:xfrm>
          <a:custGeom>
            <a:avLst/>
            <a:gdLst/>
            <a:ahLst/>
            <a:cxnLst/>
            <a:rect l="l" t="t" r="r" b="b"/>
            <a:pathLst>
              <a:path w="167640" h="1019175">
                <a:moveTo>
                  <a:pt x="0" y="1018565"/>
                </a:moveTo>
                <a:lnTo>
                  <a:pt x="0" y="0"/>
                </a:lnTo>
                <a:lnTo>
                  <a:pt x="167078" y="0"/>
                </a:lnTo>
                <a:lnTo>
                  <a:pt x="167078" y="1018565"/>
                </a:lnTo>
                <a:lnTo>
                  <a:pt x="0" y="1018565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0955809" y="6321045"/>
            <a:ext cx="728980" cy="1019175"/>
          </a:xfrm>
          <a:custGeom>
            <a:avLst/>
            <a:gdLst/>
            <a:ahLst/>
            <a:cxnLst/>
            <a:rect l="l" t="t" r="r" b="b"/>
            <a:pathLst>
              <a:path w="728979" h="1019175">
                <a:moveTo>
                  <a:pt x="167078" y="605342"/>
                </a:moveTo>
                <a:lnTo>
                  <a:pt x="167078" y="1018565"/>
                </a:lnTo>
                <a:lnTo>
                  <a:pt x="0" y="1018565"/>
                </a:lnTo>
                <a:lnTo>
                  <a:pt x="0" y="0"/>
                </a:lnTo>
                <a:lnTo>
                  <a:pt x="351682" y="0"/>
                </a:lnTo>
                <a:lnTo>
                  <a:pt x="407196" y="2385"/>
                </a:lnTo>
                <a:lnTo>
                  <a:pt x="458298" y="9540"/>
                </a:lnTo>
                <a:lnTo>
                  <a:pt x="504988" y="21465"/>
                </a:lnTo>
                <a:lnTo>
                  <a:pt x="547264" y="38160"/>
                </a:lnTo>
                <a:lnTo>
                  <a:pt x="585129" y="59624"/>
                </a:lnTo>
                <a:lnTo>
                  <a:pt x="618582" y="85858"/>
                </a:lnTo>
                <a:lnTo>
                  <a:pt x="652324" y="122036"/>
                </a:lnTo>
                <a:lnTo>
                  <a:pt x="678570" y="161877"/>
                </a:lnTo>
                <a:lnTo>
                  <a:pt x="697318" y="205381"/>
                </a:lnTo>
                <a:lnTo>
                  <a:pt x="708567" y="252549"/>
                </a:lnTo>
                <a:lnTo>
                  <a:pt x="712317" y="303380"/>
                </a:lnTo>
                <a:lnTo>
                  <a:pt x="708426" y="353447"/>
                </a:lnTo>
                <a:lnTo>
                  <a:pt x="696752" y="400965"/>
                </a:lnTo>
                <a:lnTo>
                  <a:pt x="677297" y="445934"/>
                </a:lnTo>
                <a:lnTo>
                  <a:pt x="650062" y="488356"/>
                </a:lnTo>
                <a:lnTo>
                  <a:pt x="622486" y="518836"/>
                </a:lnTo>
                <a:lnTo>
                  <a:pt x="589558" y="544738"/>
                </a:lnTo>
                <a:lnTo>
                  <a:pt x="551277" y="566060"/>
                </a:lnTo>
                <a:lnTo>
                  <a:pt x="507644" y="582804"/>
                </a:lnTo>
                <a:lnTo>
                  <a:pt x="458657" y="594969"/>
                </a:lnTo>
                <a:lnTo>
                  <a:pt x="728414" y="1018565"/>
                </a:lnTo>
                <a:lnTo>
                  <a:pt x="524846" y="1018565"/>
                </a:lnTo>
                <a:lnTo>
                  <a:pt x="269757" y="605342"/>
                </a:lnTo>
                <a:lnTo>
                  <a:pt x="167078" y="605342"/>
                </a:lnTo>
                <a:close/>
              </a:path>
              <a:path w="728979" h="1019175">
                <a:moveTo>
                  <a:pt x="167078" y="130578"/>
                </a:moveTo>
                <a:lnTo>
                  <a:pt x="167078" y="474754"/>
                </a:lnTo>
                <a:lnTo>
                  <a:pt x="351682" y="474754"/>
                </a:lnTo>
                <a:lnTo>
                  <a:pt x="396246" y="471914"/>
                </a:lnTo>
                <a:lnTo>
                  <a:pt x="434773" y="463396"/>
                </a:lnTo>
                <a:lnTo>
                  <a:pt x="493718" y="429320"/>
                </a:lnTo>
                <a:lnTo>
                  <a:pt x="529136" y="374940"/>
                </a:lnTo>
                <a:lnTo>
                  <a:pt x="540943" y="302666"/>
                </a:lnTo>
                <a:lnTo>
                  <a:pt x="537991" y="264297"/>
                </a:lnTo>
                <a:lnTo>
                  <a:pt x="514378" y="200975"/>
                </a:lnTo>
                <a:lnTo>
                  <a:pt x="467263" y="156143"/>
                </a:lnTo>
                <a:lnTo>
                  <a:pt x="396246" y="133419"/>
                </a:lnTo>
                <a:lnTo>
                  <a:pt x="351682" y="130578"/>
                </a:lnTo>
                <a:lnTo>
                  <a:pt x="167078" y="130578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2023806" y="7120866"/>
            <a:ext cx="251048" cy="2528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1912681" y="6243407"/>
            <a:ext cx="655320" cy="782955"/>
          </a:xfrm>
          <a:custGeom>
            <a:avLst/>
            <a:gdLst/>
            <a:ahLst/>
            <a:cxnLst/>
            <a:rect l="l" t="t" r="r" b="b"/>
            <a:pathLst>
              <a:path w="655320" h="782954">
                <a:moveTo>
                  <a:pt x="0" y="301961"/>
                </a:moveTo>
                <a:lnTo>
                  <a:pt x="3063" y="250068"/>
                </a:lnTo>
                <a:lnTo>
                  <a:pt x="13395" y="202297"/>
                </a:lnTo>
                <a:lnTo>
                  <a:pt x="30998" y="158649"/>
                </a:lnTo>
                <a:lnTo>
                  <a:pt x="55869" y="119122"/>
                </a:lnTo>
                <a:lnTo>
                  <a:pt x="88010" y="83715"/>
                </a:lnTo>
                <a:lnTo>
                  <a:pt x="126151" y="53578"/>
                </a:lnTo>
                <a:lnTo>
                  <a:pt x="169017" y="30138"/>
                </a:lnTo>
                <a:lnTo>
                  <a:pt x="216606" y="13395"/>
                </a:lnTo>
                <a:lnTo>
                  <a:pt x="268913" y="3348"/>
                </a:lnTo>
                <a:lnTo>
                  <a:pt x="325935" y="0"/>
                </a:lnTo>
                <a:lnTo>
                  <a:pt x="383132" y="3291"/>
                </a:lnTo>
                <a:lnTo>
                  <a:pt x="435624" y="13166"/>
                </a:lnTo>
                <a:lnTo>
                  <a:pt x="483416" y="29624"/>
                </a:lnTo>
                <a:lnTo>
                  <a:pt x="526512" y="52664"/>
                </a:lnTo>
                <a:lnTo>
                  <a:pt x="564918" y="82286"/>
                </a:lnTo>
                <a:lnTo>
                  <a:pt x="597378" y="117790"/>
                </a:lnTo>
                <a:lnTo>
                  <a:pt x="622633" y="158761"/>
                </a:lnTo>
                <a:lnTo>
                  <a:pt x="640678" y="205200"/>
                </a:lnTo>
                <a:lnTo>
                  <a:pt x="651508" y="257105"/>
                </a:lnTo>
                <a:lnTo>
                  <a:pt x="655119" y="314477"/>
                </a:lnTo>
                <a:lnTo>
                  <a:pt x="651656" y="371333"/>
                </a:lnTo>
                <a:lnTo>
                  <a:pt x="641266" y="421693"/>
                </a:lnTo>
                <a:lnTo>
                  <a:pt x="623950" y="465555"/>
                </a:lnTo>
                <a:lnTo>
                  <a:pt x="599707" y="502921"/>
                </a:lnTo>
                <a:lnTo>
                  <a:pt x="568537" y="533790"/>
                </a:lnTo>
                <a:lnTo>
                  <a:pt x="530680" y="558577"/>
                </a:lnTo>
                <a:lnTo>
                  <a:pt x="486138" y="577983"/>
                </a:lnTo>
                <a:lnTo>
                  <a:pt x="434902" y="592008"/>
                </a:lnTo>
                <a:lnTo>
                  <a:pt x="376964" y="600651"/>
                </a:lnTo>
                <a:lnTo>
                  <a:pt x="312315" y="603913"/>
                </a:lnTo>
                <a:lnTo>
                  <a:pt x="312315" y="782440"/>
                </a:lnTo>
                <a:lnTo>
                  <a:pt x="153838" y="782440"/>
                </a:lnTo>
                <a:lnTo>
                  <a:pt x="153838" y="489423"/>
                </a:lnTo>
                <a:lnTo>
                  <a:pt x="224304" y="489423"/>
                </a:lnTo>
                <a:lnTo>
                  <a:pt x="288722" y="487728"/>
                </a:lnTo>
                <a:lnTo>
                  <a:pt x="344247" y="481200"/>
                </a:lnTo>
                <a:lnTo>
                  <a:pt x="390878" y="469840"/>
                </a:lnTo>
                <a:lnTo>
                  <a:pt x="428615" y="453647"/>
                </a:lnTo>
                <a:lnTo>
                  <a:pt x="478764" y="398017"/>
                </a:lnTo>
                <a:lnTo>
                  <a:pt x="491301" y="356650"/>
                </a:lnTo>
                <a:lnTo>
                  <a:pt x="495480" y="306247"/>
                </a:lnTo>
                <a:lnTo>
                  <a:pt x="492693" y="269530"/>
                </a:lnTo>
                <a:lnTo>
                  <a:pt x="470366" y="208708"/>
                </a:lnTo>
                <a:lnTo>
                  <a:pt x="426271" y="165351"/>
                </a:lnTo>
                <a:lnTo>
                  <a:pt x="364159" y="143348"/>
                </a:lnTo>
                <a:lnTo>
                  <a:pt x="326602" y="140598"/>
                </a:lnTo>
                <a:lnTo>
                  <a:pt x="289188" y="143259"/>
                </a:lnTo>
                <a:lnTo>
                  <a:pt x="226934" y="164547"/>
                </a:lnTo>
                <a:lnTo>
                  <a:pt x="182237" y="206565"/>
                </a:lnTo>
                <a:lnTo>
                  <a:pt x="159540" y="265958"/>
                </a:lnTo>
                <a:lnTo>
                  <a:pt x="156705" y="301961"/>
                </a:lnTo>
                <a:lnTo>
                  <a:pt x="0" y="301961"/>
                </a:lnTo>
                <a:close/>
              </a:path>
            </a:pathLst>
          </a:custGeom>
          <a:ln w="503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024544" y="925109"/>
            <a:ext cx="1547495" cy="292100"/>
          </a:xfrm>
          <a:custGeom>
            <a:avLst/>
            <a:gdLst/>
            <a:ahLst/>
            <a:cxnLst/>
            <a:rect l="l" t="t" r="r" b="b"/>
            <a:pathLst>
              <a:path w="1547495" h="292100">
                <a:moveTo>
                  <a:pt x="306756" y="409"/>
                </a:moveTo>
                <a:lnTo>
                  <a:pt x="306756" y="291712"/>
                </a:lnTo>
                <a:lnTo>
                  <a:pt x="259074" y="291712"/>
                </a:lnTo>
                <a:lnTo>
                  <a:pt x="259074" y="92189"/>
                </a:lnTo>
                <a:lnTo>
                  <a:pt x="170158" y="291712"/>
                </a:lnTo>
                <a:lnTo>
                  <a:pt x="137106" y="291712"/>
                </a:lnTo>
                <a:lnTo>
                  <a:pt x="47783" y="92189"/>
                </a:lnTo>
                <a:lnTo>
                  <a:pt x="47783" y="291712"/>
                </a:lnTo>
                <a:lnTo>
                  <a:pt x="0" y="291712"/>
                </a:lnTo>
                <a:lnTo>
                  <a:pt x="0" y="409"/>
                </a:lnTo>
                <a:lnTo>
                  <a:pt x="51569" y="409"/>
                </a:lnTo>
                <a:lnTo>
                  <a:pt x="153784" y="228888"/>
                </a:lnTo>
                <a:lnTo>
                  <a:pt x="255692" y="409"/>
                </a:lnTo>
                <a:lnTo>
                  <a:pt x="306756" y="409"/>
                </a:lnTo>
                <a:close/>
              </a:path>
              <a:path w="1547495" h="292100">
                <a:moveTo>
                  <a:pt x="566198" y="291712"/>
                </a:moveTo>
                <a:lnTo>
                  <a:pt x="545224" y="232162"/>
                </a:lnTo>
                <a:lnTo>
                  <a:pt x="423256" y="232162"/>
                </a:lnTo>
                <a:lnTo>
                  <a:pt x="402387" y="291712"/>
                </a:lnTo>
                <a:lnTo>
                  <a:pt x="352457" y="291712"/>
                </a:lnTo>
                <a:lnTo>
                  <a:pt x="456822" y="0"/>
                </a:lnTo>
                <a:lnTo>
                  <a:pt x="512172" y="0"/>
                </a:lnTo>
                <a:lnTo>
                  <a:pt x="616538" y="291712"/>
                </a:lnTo>
                <a:lnTo>
                  <a:pt x="566198" y="291712"/>
                </a:lnTo>
                <a:close/>
              </a:path>
              <a:path w="1547495" h="292100">
                <a:moveTo>
                  <a:pt x="436258" y="194918"/>
                </a:moveTo>
                <a:lnTo>
                  <a:pt x="532232" y="194918"/>
                </a:lnTo>
                <a:lnTo>
                  <a:pt x="484550" y="57810"/>
                </a:lnTo>
                <a:lnTo>
                  <a:pt x="436258" y="194918"/>
                </a:lnTo>
                <a:close/>
              </a:path>
              <a:path w="1547495" h="292100">
                <a:moveTo>
                  <a:pt x="968515" y="409"/>
                </a:moveTo>
                <a:lnTo>
                  <a:pt x="968515" y="291712"/>
                </a:lnTo>
                <a:lnTo>
                  <a:pt x="920833" y="291712"/>
                </a:lnTo>
                <a:lnTo>
                  <a:pt x="920833" y="92189"/>
                </a:lnTo>
                <a:lnTo>
                  <a:pt x="831917" y="291712"/>
                </a:lnTo>
                <a:lnTo>
                  <a:pt x="798865" y="291712"/>
                </a:lnTo>
                <a:lnTo>
                  <a:pt x="709540" y="92189"/>
                </a:lnTo>
                <a:lnTo>
                  <a:pt x="709540" y="291712"/>
                </a:lnTo>
                <a:lnTo>
                  <a:pt x="661753" y="291712"/>
                </a:lnTo>
                <a:lnTo>
                  <a:pt x="661753" y="409"/>
                </a:lnTo>
                <a:lnTo>
                  <a:pt x="713331" y="409"/>
                </a:lnTo>
                <a:lnTo>
                  <a:pt x="815543" y="228888"/>
                </a:lnTo>
                <a:lnTo>
                  <a:pt x="917451" y="409"/>
                </a:lnTo>
                <a:lnTo>
                  <a:pt x="968515" y="409"/>
                </a:lnTo>
                <a:close/>
              </a:path>
              <a:path w="1547495" h="292100">
                <a:moveTo>
                  <a:pt x="1227957" y="291712"/>
                </a:moveTo>
                <a:lnTo>
                  <a:pt x="1206983" y="232162"/>
                </a:lnTo>
                <a:lnTo>
                  <a:pt x="1085015" y="232162"/>
                </a:lnTo>
                <a:lnTo>
                  <a:pt x="1064146" y="291712"/>
                </a:lnTo>
                <a:lnTo>
                  <a:pt x="1014216" y="291712"/>
                </a:lnTo>
                <a:lnTo>
                  <a:pt x="1118581" y="0"/>
                </a:lnTo>
                <a:lnTo>
                  <a:pt x="1173931" y="0"/>
                </a:lnTo>
                <a:lnTo>
                  <a:pt x="1278296" y="291712"/>
                </a:lnTo>
                <a:lnTo>
                  <a:pt x="1227957" y="291712"/>
                </a:lnTo>
                <a:close/>
              </a:path>
              <a:path w="1547495" h="292100">
                <a:moveTo>
                  <a:pt x="1098017" y="194918"/>
                </a:moveTo>
                <a:lnTo>
                  <a:pt x="1193991" y="194918"/>
                </a:lnTo>
                <a:lnTo>
                  <a:pt x="1146308" y="57810"/>
                </a:lnTo>
                <a:lnTo>
                  <a:pt x="1098017" y="194918"/>
                </a:lnTo>
                <a:close/>
              </a:path>
              <a:path w="1547495" h="292100">
                <a:moveTo>
                  <a:pt x="1371299" y="291712"/>
                </a:moveTo>
                <a:lnTo>
                  <a:pt x="1323512" y="291712"/>
                </a:lnTo>
                <a:lnTo>
                  <a:pt x="1323512" y="409"/>
                </a:lnTo>
                <a:lnTo>
                  <a:pt x="1371299" y="409"/>
                </a:lnTo>
                <a:lnTo>
                  <a:pt x="1371299" y="133322"/>
                </a:lnTo>
                <a:lnTo>
                  <a:pt x="1484465" y="409"/>
                </a:lnTo>
                <a:lnTo>
                  <a:pt x="1546882" y="409"/>
                </a:lnTo>
                <a:lnTo>
                  <a:pt x="1415294" y="146725"/>
                </a:lnTo>
                <a:lnTo>
                  <a:pt x="1546882" y="291712"/>
                </a:lnTo>
                <a:lnTo>
                  <a:pt x="1484055" y="291712"/>
                </a:lnTo>
                <a:lnTo>
                  <a:pt x="1371299" y="161358"/>
                </a:lnTo>
                <a:lnTo>
                  <a:pt x="1371299" y="291712"/>
                </a:lnTo>
                <a:close/>
              </a:path>
            </a:pathLst>
          </a:custGeom>
          <a:ln w="144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4" name="object 44"/>
          <p:cNvGrpSpPr/>
          <p:nvPr/>
        </p:nvGrpSpPr>
        <p:grpSpPr>
          <a:xfrm>
            <a:off x="4731873" y="917906"/>
            <a:ext cx="731520" cy="306705"/>
            <a:chOff x="4731873" y="917906"/>
            <a:chExt cx="731520" cy="306705"/>
          </a:xfrm>
        </p:grpSpPr>
        <p:sp>
          <p:nvSpPr>
            <p:cNvPr id="45" name="object 45"/>
            <p:cNvSpPr/>
            <p:nvPr/>
          </p:nvSpPr>
          <p:spPr>
            <a:xfrm>
              <a:off x="4739076" y="925519"/>
              <a:ext cx="208915" cy="291465"/>
            </a:xfrm>
            <a:custGeom>
              <a:avLst/>
              <a:gdLst/>
              <a:ahLst/>
              <a:cxnLst/>
              <a:rect l="l" t="t" r="r" b="b"/>
              <a:pathLst>
                <a:path w="208914" h="291465">
                  <a:moveTo>
                    <a:pt x="47786" y="173124"/>
                  </a:moveTo>
                  <a:lnTo>
                    <a:pt x="47786" y="291303"/>
                  </a:lnTo>
                  <a:lnTo>
                    <a:pt x="0" y="291303"/>
                  </a:lnTo>
                  <a:lnTo>
                    <a:pt x="0" y="0"/>
                  </a:lnTo>
                  <a:lnTo>
                    <a:pt x="100583" y="0"/>
                  </a:lnTo>
                  <a:lnTo>
                    <a:pt x="144425" y="6139"/>
                  </a:lnTo>
                  <a:lnTo>
                    <a:pt x="188639" y="37653"/>
                  </a:lnTo>
                  <a:lnTo>
                    <a:pt x="203720" y="86767"/>
                  </a:lnTo>
                  <a:lnTo>
                    <a:pt x="202608" y="101085"/>
                  </a:lnTo>
                  <a:lnTo>
                    <a:pt x="185918" y="139666"/>
                  </a:lnTo>
                  <a:lnTo>
                    <a:pt x="148449" y="165603"/>
                  </a:lnTo>
                  <a:lnTo>
                    <a:pt x="131178" y="170156"/>
                  </a:lnTo>
                  <a:lnTo>
                    <a:pt x="208321" y="291303"/>
                  </a:lnTo>
                  <a:lnTo>
                    <a:pt x="150104" y="291303"/>
                  </a:lnTo>
                  <a:lnTo>
                    <a:pt x="77152" y="173124"/>
                  </a:lnTo>
                  <a:lnTo>
                    <a:pt x="47786" y="173124"/>
                  </a:lnTo>
                  <a:close/>
                </a:path>
              </a:pathLst>
            </a:custGeom>
            <a:ln w="1440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779660" y="955662"/>
              <a:ext cx="121324" cy="112837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5003948" y="925109"/>
              <a:ext cx="452755" cy="292100"/>
            </a:xfrm>
            <a:custGeom>
              <a:avLst/>
              <a:gdLst/>
              <a:ahLst/>
              <a:cxnLst/>
              <a:rect l="l" t="t" r="r" b="b"/>
              <a:pathLst>
                <a:path w="452754" h="292100">
                  <a:moveTo>
                    <a:pt x="160953" y="0"/>
                  </a:moveTo>
                  <a:lnTo>
                    <a:pt x="160953" y="37346"/>
                  </a:lnTo>
                  <a:lnTo>
                    <a:pt x="47786" y="37346"/>
                  </a:lnTo>
                  <a:lnTo>
                    <a:pt x="47786" y="125750"/>
                  </a:lnTo>
                  <a:lnTo>
                    <a:pt x="148361" y="125750"/>
                  </a:lnTo>
                  <a:lnTo>
                    <a:pt x="148361" y="162585"/>
                  </a:lnTo>
                  <a:lnTo>
                    <a:pt x="47786" y="162585"/>
                  </a:lnTo>
                  <a:lnTo>
                    <a:pt x="47786" y="254365"/>
                  </a:lnTo>
                  <a:lnTo>
                    <a:pt x="160953" y="254365"/>
                  </a:lnTo>
                  <a:lnTo>
                    <a:pt x="160953" y="291712"/>
                  </a:lnTo>
                  <a:lnTo>
                    <a:pt x="0" y="291712"/>
                  </a:lnTo>
                  <a:lnTo>
                    <a:pt x="0" y="0"/>
                  </a:lnTo>
                  <a:lnTo>
                    <a:pt x="160953" y="0"/>
                  </a:lnTo>
                  <a:close/>
                </a:path>
                <a:path w="452754" h="292100">
                  <a:moveTo>
                    <a:pt x="404498" y="409"/>
                  </a:moveTo>
                  <a:lnTo>
                    <a:pt x="452180" y="409"/>
                  </a:lnTo>
                  <a:lnTo>
                    <a:pt x="452180" y="291712"/>
                  </a:lnTo>
                  <a:lnTo>
                    <a:pt x="404498" y="291712"/>
                  </a:lnTo>
                  <a:lnTo>
                    <a:pt x="404498" y="163097"/>
                  </a:lnTo>
                  <a:lnTo>
                    <a:pt x="267395" y="163097"/>
                  </a:lnTo>
                  <a:lnTo>
                    <a:pt x="267395" y="291712"/>
                  </a:lnTo>
                  <a:lnTo>
                    <a:pt x="219608" y="291712"/>
                  </a:lnTo>
                  <a:lnTo>
                    <a:pt x="219608" y="409"/>
                  </a:lnTo>
                  <a:lnTo>
                    <a:pt x="267395" y="409"/>
                  </a:lnTo>
                  <a:lnTo>
                    <a:pt x="267395" y="126159"/>
                  </a:lnTo>
                  <a:lnTo>
                    <a:pt x="404498" y="126159"/>
                  </a:lnTo>
                  <a:lnTo>
                    <a:pt x="404498" y="409"/>
                  </a:lnTo>
                  <a:close/>
                </a:path>
              </a:pathLst>
            </a:custGeom>
            <a:ln w="1440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8" name="object 48"/>
          <p:cNvGrpSpPr/>
          <p:nvPr/>
        </p:nvGrpSpPr>
        <p:grpSpPr>
          <a:xfrm>
            <a:off x="5511818" y="838711"/>
            <a:ext cx="998219" cy="385445"/>
            <a:chOff x="5511818" y="838711"/>
            <a:chExt cx="998219" cy="385445"/>
          </a:xfrm>
        </p:grpSpPr>
        <p:sp>
          <p:nvSpPr>
            <p:cNvPr id="49" name="object 49"/>
            <p:cNvSpPr/>
            <p:nvPr/>
          </p:nvSpPr>
          <p:spPr>
            <a:xfrm>
              <a:off x="5519021" y="925519"/>
              <a:ext cx="212725" cy="291465"/>
            </a:xfrm>
            <a:custGeom>
              <a:avLst/>
              <a:gdLst/>
              <a:ahLst/>
              <a:cxnLst/>
              <a:rect l="l" t="t" r="r" b="b"/>
              <a:pathLst>
                <a:path w="212725" h="291465">
                  <a:moveTo>
                    <a:pt x="0" y="0"/>
                  </a:moveTo>
                  <a:lnTo>
                    <a:pt x="111118" y="0"/>
                  </a:lnTo>
                  <a:lnTo>
                    <a:pt x="132267" y="1362"/>
                  </a:lnTo>
                  <a:lnTo>
                    <a:pt x="180593" y="21794"/>
                  </a:lnTo>
                  <a:lnTo>
                    <a:pt x="203810" y="61103"/>
                  </a:lnTo>
                  <a:lnTo>
                    <a:pt x="205359" y="77148"/>
                  </a:lnTo>
                  <a:lnTo>
                    <a:pt x="201821" y="99562"/>
                  </a:lnTo>
                  <a:lnTo>
                    <a:pt x="191209" y="117795"/>
                  </a:lnTo>
                  <a:lnTo>
                    <a:pt x="173525" y="131844"/>
                  </a:lnTo>
                  <a:lnTo>
                    <a:pt x="148770" y="141712"/>
                  </a:lnTo>
                  <a:lnTo>
                    <a:pt x="162347" y="145024"/>
                  </a:lnTo>
                  <a:lnTo>
                    <a:pt x="194710" y="167087"/>
                  </a:lnTo>
                  <a:lnTo>
                    <a:pt x="211024" y="201543"/>
                  </a:lnTo>
                  <a:lnTo>
                    <a:pt x="212112" y="214564"/>
                  </a:lnTo>
                  <a:lnTo>
                    <a:pt x="210487" y="230595"/>
                  </a:lnTo>
                  <a:lnTo>
                    <a:pt x="186118" y="269713"/>
                  </a:lnTo>
                  <a:lnTo>
                    <a:pt x="137233" y="289953"/>
                  </a:lnTo>
                  <a:lnTo>
                    <a:pt x="116538" y="291303"/>
                  </a:lnTo>
                  <a:lnTo>
                    <a:pt x="0" y="291303"/>
                  </a:lnTo>
                  <a:lnTo>
                    <a:pt x="0" y="0"/>
                  </a:lnTo>
                  <a:close/>
                </a:path>
              </a:pathLst>
            </a:custGeom>
            <a:ln w="1440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5559605" y="955662"/>
              <a:ext cx="123372" cy="100764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559605" y="1079264"/>
              <a:ext cx="130944" cy="107414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783054" y="925109"/>
              <a:ext cx="427990" cy="292100"/>
            </a:xfrm>
            <a:custGeom>
              <a:avLst/>
              <a:gdLst/>
              <a:ahLst/>
              <a:cxnLst/>
              <a:rect l="l" t="t" r="r" b="b"/>
              <a:pathLst>
                <a:path w="427989" h="292100">
                  <a:moveTo>
                    <a:pt x="160943" y="0"/>
                  </a:moveTo>
                  <a:lnTo>
                    <a:pt x="160943" y="37346"/>
                  </a:lnTo>
                  <a:lnTo>
                    <a:pt x="47786" y="37346"/>
                  </a:lnTo>
                  <a:lnTo>
                    <a:pt x="47786" y="125750"/>
                  </a:lnTo>
                  <a:lnTo>
                    <a:pt x="148361" y="125750"/>
                  </a:lnTo>
                  <a:lnTo>
                    <a:pt x="148361" y="162585"/>
                  </a:lnTo>
                  <a:lnTo>
                    <a:pt x="47786" y="162585"/>
                  </a:lnTo>
                  <a:lnTo>
                    <a:pt x="47786" y="254365"/>
                  </a:lnTo>
                  <a:lnTo>
                    <a:pt x="160943" y="254365"/>
                  </a:lnTo>
                  <a:lnTo>
                    <a:pt x="160943" y="291712"/>
                  </a:lnTo>
                  <a:lnTo>
                    <a:pt x="0" y="291712"/>
                  </a:lnTo>
                  <a:lnTo>
                    <a:pt x="0" y="0"/>
                  </a:lnTo>
                  <a:lnTo>
                    <a:pt x="160943" y="0"/>
                  </a:lnTo>
                  <a:close/>
                </a:path>
                <a:path w="427989" h="292100">
                  <a:moveTo>
                    <a:pt x="267395" y="173533"/>
                  </a:moveTo>
                  <a:lnTo>
                    <a:pt x="267395" y="291712"/>
                  </a:lnTo>
                  <a:lnTo>
                    <a:pt x="219608" y="291712"/>
                  </a:lnTo>
                  <a:lnTo>
                    <a:pt x="219608" y="409"/>
                  </a:lnTo>
                  <a:lnTo>
                    <a:pt x="320182" y="409"/>
                  </a:lnTo>
                  <a:lnTo>
                    <a:pt x="364032" y="6548"/>
                  </a:lnTo>
                  <a:lnTo>
                    <a:pt x="408244" y="38063"/>
                  </a:lnTo>
                  <a:lnTo>
                    <a:pt x="423329" y="87176"/>
                  </a:lnTo>
                  <a:lnTo>
                    <a:pt x="422216" y="101494"/>
                  </a:lnTo>
                  <a:lnTo>
                    <a:pt x="405517" y="140075"/>
                  </a:lnTo>
                  <a:lnTo>
                    <a:pt x="368052" y="166012"/>
                  </a:lnTo>
                  <a:lnTo>
                    <a:pt x="350777" y="170565"/>
                  </a:lnTo>
                  <a:lnTo>
                    <a:pt x="427929" y="291712"/>
                  </a:lnTo>
                  <a:lnTo>
                    <a:pt x="369712" y="291712"/>
                  </a:lnTo>
                  <a:lnTo>
                    <a:pt x="296760" y="173533"/>
                  </a:lnTo>
                  <a:lnTo>
                    <a:pt x="267395" y="173533"/>
                  </a:lnTo>
                  <a:close/>
                </a:path>
              </a:pathLst>
            </a:custGeom>
            <a:ln w="1440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043246" y="955662"/>
              <a:ext cx="121324" cy="112837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267534" y="925519"/>
              <a:ext cx="146685" cy="291465"/>
            </a:xfrm>
            <a:custGeom>
              <a:avLst/>
              <a:gdLst/>
              <a:ahLst/>
              <a:cxnLst/>
              <a:rect l="l" t="t" r="r" b="b"/>
              <a:pathLst>
                <a:path w="146685" h="291465">
                  <a:moveTo>
                    <a:pt x="0" y="0"/>
                  </a:moveTo>
                  <a:lnTo>
                    <a:pt x="47777" y="0"/>
                  </a:lnTo>
                  <a:lnTo>
                    <a:pt x="47777" y="254877"/>
                  </a:lnTo>
                  <a:lnTo>
                    <a:pt x="146313" y="254877"/>
                  </a:lnTo>
                  <a:lnTo>
                    <a:pt x="146313" y="291303"/>
                  </a:lnTo>
                  <a:lnTo>
                    <a:pt x="0" y="291303"/>
                  </a:lnTo>
                  <a:lnTo>
                    <a:pt x="0" y="0"/>
                  </a:lnTo>
                  <a:close/>
                </a:path>
              </a:pathLst>
            </a:custGeom>
            <a:ln w="1440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45182" y="838711"/>
              <a:ext cx="64641" cy="64747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453614" y="925519"/>
              <a:ext cx="48260" cy="291465"/>
            </a:xfrm>
            <a:custGeom>
              <a:avLst/>
              <a:gdLst/>
              <a:ahLst/>
              <a:cxnLst/>
              <a:rect l="l" t="t" r="r" b="b"/>
              <a:pathLst>
                <a:path w="48260" h="291465">
                  <a:moveTo>
                    <a:pt x="0" y="291303"/>
                  </a:moveTo>
                  <a:lnTo>
                    <a:pt x="0" y="0"/>
                  </a:lnTo>
                  <a:lnTo>
                    <a:pt x="47777" y="0"/>
                  </a:lnTo>
                  <a:lnTo>
                    <a:pt x="47777" y="291303"/>
                  </a:lnTo>
                  <a:lnTo>
                    <a:pt x="0" y="291303"/>
                  </a:lnTo>
                  <a:close/>
                </a:path>
              </a:pathLst>
            </a:custGeom>
            <a:ln w="1440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/>
          <p:nvPr/>
        </p:nvSpPr>
        <p:spPr>
          <a:xfrm>
            <a:off x="6564257" y="925519"/>
            <a:ext cx="223520" cy="291465"/>
          </a:xfrm>
          <a:custGeom>
            <a:avLst/>
            <a:gdLst/>
            <a:ahLst/>
            <a:cxnLst/>
            <a:rect l="l" t="t" r="r" b="b"/>
            <a:pathLst>
              <a:path w="223520" h="291465">
                <a:moveTo>
                  <a:pt x="47777" y="291303"/>
                </a:moveTo>
                <a:lnTo>
                  <a:pt x="0" y="291303"/>
                </a:lnTo>
                <a:lnTo>
                  <a:pt x="0" y="0"/>
                </a:lnTo>
                <a:lnTo>
                  <a:pt x="47777" y="0"/>
                </a:lnTo>
                <a:lnTo>
                  <a:pt x="47777" y="132912"/>
                </a:lnTo>
                <a:lnTo>
                  <a:pt x="160943" y="0"/>
                </a:lnTo>
                <a:lnTo>
                  <a:pt x="223361" y="0"/>
                </a:lnTo>
                <a:lnTo>
                  <a:pt x="91782" y="146316"/>
                </a:lnTo>
                <a:lnTo>
                  <a:pt x="223361" y="291303"/>
                </a:lnTo>
                <a:lnTo>
                  <a:pt x="160534" y="291303"/>
                </a:lnTo>
                <a:lnTo>
                  <a:pt x="47777" y="160948"/>
                </a:lnTo>
                <a:lnTo>
                  <a:pt x="47777" y="291303"/>
                </a:lnTo>
                <a:close/>
              </a:path>
            </a:pathLst>
          </a:custGeom>
          <a:ln w="144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931845" y="925109"/>
            <a:ext cx="475615" cy="292100"/>
          </a:xfrm>
          <a:custGeom>
            <a:avLst/>
            <a:gdLst/>
            <a:ahLst/>
            <a:cxnLst/>
            <a:rect l="l" t="t" r="r" b="b"/>
            <a:pathLst>
              <a:path w="475615" h="292100">
                <a:moveTo>
                  <a:pt x="109785" y="291712"/>
                </a:moveTo>
                <a:lnTo>
                  <a:pt x="0" y="409"/>
                </a:lnTo>
                <a:lnTo>
                  <a:pt x="51158" y="409"/>
                </a:lnTo>
                <a:lnTo>
                  <a:pt x="136998" y="242291"/>
                </a:lnTo>
                <a:lnTo>
                  <a:pt x="223770" y="409"/>
                </a:lnTo>
                <a:lnTo>
                  <a:pt x="274520" y="409"/>
                </a:lnTo>
                <a:lnTo>
                  <a:pt x="165144" y="291712"/>
                </a:lnTo>
                <a:lnTo>
                  <a:pt x="109785" y="291712"/>
                </a:lnTo>
                <a:close/>
              </a:path>
              <a:path w="475615" h="292100">
                <a:moveTo>
                  <a:pt x="475230" y="0"/>
                </a:moveTo>
                <a:lnTo>
                  <a:pt x="475230" y="37346"/>
                </a:lnTo>
                <a:lnTo>
                  <a:pt x="362064" y="37346"/>
                </a:lnTo>
                <a:lnTo>
                  <a:pt x="362064" y="125750"/>
                </a:lnTo>
                <a:lnTo>
                  <a:pt x="462648" y="125750"/>
                </a:lnTo>
                <a:lnTo>
                  <a:pt x="462648" y="162585"/>
                </a:lnTo>
                <a:lnTo>
                  <a:pt x="362064" y="162585"/>
                </a:lnTo>
                <a:lnTo>
                  <a:pt x="362064" y="254365"/>
                </a:lnTo>
                <a:lnTo>
                  <a:pt x="475230" y="254365"/>
                </a:lnTo>
                <a:lnTo>
                  <a:pt x="475230" y="291712"/>
                </a:lnTo>
                <a:lnTo>
                  <a:pt x="314286" y="291712"/>
                </a:lnTo>
                <a:lnTo>
                  <a:pt x="314286" y="0"/>
                </a:lnTo>
                <a:lnTo>
                  <a:pt x="475230" y="0"/>
                </a:lnTo>
                <a:close/>
              </a:path>
            </a:pathLst>
          </a:custGeom>
          <a:ln w="144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9" name="object 59"/>
          <p:cNvGrpSpPr/>
          <p:nvPr/>
        </p:nvGrpSpPr>
        <p:grpSpPr>
          <a:xfrm>
            <a:off x="7567075" y="914530"/>
            <a:ext cx="1418590" cy="419734"/>
            <a:chOff x="7567075" y="914530"/>
            <a:chExt cx="1418590" cy="419734"/>
          </a:xfrm>
        </p:grpSpPr>
        <p:sp>
          <p:nvSpPr>
            <p:cNvPr id="60" name="object 60"/>
            <p:cNvSpPr/>
            <p:nvPr/>
          </p:nvSpPr>
          <p:spPr>
            <a:xfrm>
              <a:off x="7574278" y="925109"/>
              <a:ext cx="518159" cy="292100"/>
            </a:xfrm>
            <a:custGeom>
              <a:avLst/>
              <a:gdLst/>
              <a:ahLst/>
              <a:cxnLst/>
              <a:rect l="l" t="t" r="r" b="b"/>
              <a:pathLst>
                <a:path w="518159" h="292100">
                  <a:moveTo>
                    <a:pt x="213741" y="291712"/>
                  </a:moveTo>
                  <a:lnTo>
                    <a:pt x="192766" y="232162"/>
                  </a:lnTo>
                  <a:lnTo>
                    <a:pt x="70799" y="232162"/>
                  </a:lnTo>
                  <a:lnTo>
                    <a:pt x="49930" y="291712"/>
                  </a:lnTo>
                  <a:lnTo>
                    <a:pt x="0" y="291712"/>
                  </a:lnTo>
                  <a:lnTo>
                    <a:pt x="104365" y="0"/>
                  </a:lnTo>
                  <a:lnTo>
                    <a:pt x="159715" y="0"/>
                  </a:lnTo>
                  <a:lnTo>
                    <a:pt x="264080" y="291712"/>
                  </a:lnTo>
                  <a:lnTo>
                    <a:pt x="213741" y="291712"/>
                  </a:lnTo>
                  <a:close/>
                </a:path>
                <a:path w="518159" h="292100">
                  <a:moveTo>
                    <a:pt x="83800" y="194918"/>
                  </a:moveTo>
                  <a:lnTo>
                    <a:pt x="179774" y="194918"/>
                  </a:lnTo>
                  <a:lnTo>
                    <a:pt x="132092" y="57810"/>
                  </a:lnTo>
                  <a:lnTo>
                    <a:pt x="83800" y="194918"/>
                  </a:lnTo>
                  <a:close/>
                </a:path>
                <a:path w="518159" h="292100">
                  <a:moveTo>
                    <a:pt x="357082" y="173533"/>
                  </a:moveTo>
                  <a:lnTo>
                    <a:pt x="357082" y="291712"/>
                  </a:lnTo>
                  <a:lnTo>
                    <a:pt x="309295" y="291712"/>
                  </a:lnTo>
                  <a:lnTo>
                    <a:pt x="309295" y="409"/>
                  </a:lnTo>
                  <a:lnTo>
                    <a:pt x="409879" y="409"/>
                  </a:lnTo>
                  <a:lnTo>
                    <a:pt x="453722" y="6548"/>
                  </a:lnTo>
                  <a:lnTo>
                    <a:pt x="497939" y="38063"/>
                  </a:lnTo>
                  <a:lnTo>
                    <a:pt x="513016" y="87176"/>
                  </a:lnTo>
                  <a:lnTo>
                    <a:pt x="511903" y="101494"/>
                  </a:lnTo>
                  <a:lnTo>
                    <a:pt x="495214" y="140075"/>
                  </a:lnTo>
                  <a:lnTo>
                    <a:pt x="457745" y="166012"/>
                  </a:lnTo>
                  <a:lnTo>
                    <a:pt x="440474" y="170565"/>
                  </a:lnTo>
                  <a:lnTo>
                    <a:pt x="517626" y="291712"/>
                  </a:lnTo>
                  <a:lnTo>
                    <a:pt x="459400" y="291712"/>
                  </a:lnTo>
                  <a:lnTo>
                    <a:pt x="386448" y="173533"/>
                  </a:lnTo>
                  <a:lnTo>
                    <a:pt x="357082" y="173533"/>
                  </a:lnTo>
                  <a:close/>
                </a:path>
              </a:pathLst>
            </a:custGeom>
            <a:ln w="1440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7924158" y="955662"/>
              <a:ext cx="121334" cy="112837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8131262" y="921733"/>
              <a:ext cx="847090" cy="405130"/>
            </a:xfrm>
            <a:custGeom>
              <a:avLst/>
              <a:gdLst/>
              <a:ahLst/>
              <a:cxnLst/>
              <a:rect l="l" t="t" r="r" b="b"/>
              <a:pathLst>
                <a:path w="847090" h="405130">
                  <a:moveTo>
                    <a:pt x="213741" y="295088"/>
                  </a:moveTo>
                  <a:lnTo>
                    <a:pt x="192766" y="235538"/>
                  </a:lnTo>
                  <a:lnTo>
                    <a:pt x="70799" y="235538"/>
                  </a:lnTo>
                  <a:lnTo>
                    <a:pt x="49930" y="295088"/>
                  </a:lnTo>
                  <a:lnTo>
                    <a:pt x="0" y="295088"/>
                  </a:lnTo>
                  <a:lnTo>
                    <a:pt x="104365" y="3376"/>
                  </a:lnTo>
                  <a:lnTo>
                    <a:pt x="159715" y="3376"/>
                  </a:lnTo>
                  <a:lnTo>
                    <a:pt x="264080" y="295088"/>
                  </a:lnTo>
                  <a:lnTo>
                    <a:pt x="213741" y="295088"/>
                  </a:lnTo>
                  <a:close/>
                </a:path>
                <a:path w="847090" h="405130">
                  <a:moveTo>
                    <a:pt x="83800" y="198294"/>
                  </a:moveTo>
                  <a:lnTo>
                    <a:pt x="179774" y="198294"/>
                  </a:lnTo>
                  <a:lnTo>
                    <a:pt x="132092" y="61187"/>
                  </a:lnTo>
                  <a:lnTo>
                    <a:pt x="83800" y="198294"/>
                  </a:lnTo>
                  <a:close/>
                </a:path>
                <a:path w="847090" h="405130">
                  <a:moveTo>
                    <a:pt x="448046" y="78376"/>
                  </a:moveTo>
                  <a:lnTo>
                    <a:pt x="426981" y="45372"/>
                  </a:lnTo>
                  <a:lnTo>
                    <a:pt x="399849" y="38983"/>
                  </a:lnTo>
                  <a:lnTo>
                    <a:pt x="389655" y="39667"/>
                  </a:lnTo>
                  <a:lnTo>
                    <a:pt x="355013" y="63258"/>
                  </a:lnTo>
                  <a:lnTo>
                    <a:pt x="351663" y="81548"/>
                  </a:lnTo>
                  <a:lnTo>
                    <a:pt x="352654" y="91320"/>
                  </a:lnTo>
                  <a:lnTo>
                    <a:pt x="385144" y="122655"/>
                  </a:lnTo>
                  <a:lnTo>
                    <a:pt x="417441" y="131729"/>
                  </a:lnTo>
                  <a:lnTo>
                    <a:pt x="428782" y="134524"/>
                  </a:lnTo>
                  <a:lnTo>
                    <a:pt x="472343" y="149923"/>
                  </a:lnTo>
                  <a:lnTo>
                    <a:pt x="501861" y="185530"/>
                  </a:lnTo>
                  <a:lnTo>
                    <a:pt x="505853" y="212721"/>
                  </a:lnTo>
                  <a:lnTo>
                    <a:pt x="504453" y="227551"/>
                  </a:lnTo>
                  <a:lnTo>
                    <a:pt x="483450" y="267667"/>
                  </a:lnTo>
                  <a:lnTo>
                    <a:pt x="440510" y="293413"/>
                  </a:lnTo>
                  <a:lnTo>
                    <a:pt x="422052" y="297134"/>
                  </a:lnTo>
                  <a:lnTo>
                    <a:pt x="422052" y="315245"/>
                  </a:lnTo>
                  <a:lnTo>
                    <a:pt x="461448" y="326705"/>
                  </a:lnTo>
                  <a:lnTo>
                    <a:pt x="476592" y="359140"/>
                  </a:lnTo>
                  <a:lnTo>
                    <a:pt x="475646" y="369091"/>
                  </a:lnTo>
                  <a:lnTo>
                    <a:pt x="444386" y="401782"/>
                  </a:lnTo>
                  <a:lnTo>
                    <a:pt x="423281" y="404877"/>
                  </a:lnTo>
                  <a:lnTo>
                    <a:pt x="368026" y="404877"/>
                  </a:lnTo>
                  <a:lnTo>
                    <a:pt x="368026" y="374693"/>
                  </a:lnTo>
                  <a:lnTo>
                    <a:pt x="413661" y="374693"/>
                  </a:lnTo>
                  <a:lnTo>
                    <a:pt x="421509" y="374693"/>
                  </a:lnTo>
                  <a:lnTo>
                    <a:pt x="427377" y="373568"/>
                  </a:lnTo>
                  <a:lnTo>
                    <a:pt x="431263" y="371316"/>
                  </a:lnTo>
                  <a:lnTo>
                    <a:pt x="435149" y="369134"/>
                  </a:lnTo>
                  <a:lnTo>
                    <a:pt x="437092" y="365109"/>
                  </a:lnTo>
                  <a:lnTo>
                    <a:pt x="437092" y="359243"/>
                  </a:lnTo>
                  <a:lnTo>
                    <a:pt x="437092" y="353377"/>
                  </a:lnTo>
                  <a:lnTo>
                    <a:pt x="435149" y="349318"/>
                  </a:lnTo>
                  <a:lnTo>
                    <a:pt x="431263" y="347066"/>
                  </a:lnTo>
                  <a:lnTo>
                    <a:pt x="427377" y="344816"/>
                  </a:lnTo>
                  <a:lnTo>
                    <a:pt x="421509" y="343690"/>
                  </a:lnTo>
                  <a:lnTo>
                    <a:pt x="413661" y="343690"/>
                  </a:lnTo>
                  <a:lnTo>
                    <a:pt x="390639" y="343690"/>
                  </a:lnTo>
                  <a:lnTo>
                    <a:pt x="390639" y="297647"/>
                  </a:lnTo>
                  <a:lnTo>
                    <a:pt x="371897" y="294692"/>
                  </a:lnTo>
                  <a:lnTo>
                    <a:pt x="355061" y="289614"/>
                  </a:lnTo>
                  <a:lnTo>
                    <a:pt x="316582" y="261828"/>
                  </a:lnTo>
                  <a:lnTo>
                    <a:pt x="303056" y="217530"/>
                  </a:lnTo>
                  <a:lnTo>
                    <a:pt x="354110" y="217530"/>
                  </a:lnTo>
                  <a:lnTo>
                    <a:pt x="355659" y="226701"/>
                  </a:lnTo>
                  <a:lnTo>
                    <a:pt x="358562" y="234874"/>
                  </a:lnTo>
                  <a:lnTo>
                    <a:pt x="393875" y="258778"/>
                  </a:lnTo>
                  <a:lnTo>
                    <a:pt x="405269" y="259481"/>
                  </a:lnTo>
                  <a:lnTo>
                    <a:pt x="416803" y="258695"/>
                  </a:lnTo>
                  <a:lnTo>
                    <a:pt x="454155" y="233160"/>
                  </a:lnTo>
                  <a:lnTo>
                    <a:pt x="457657" y="217122"/>
                  </a:lnTo>
                  <a:lnTo>
                    <a:pt x="457121" y="209000"/>
                  </a:lnTo>
                  <a:lnTo>
                    <a:pt x="433356" y="178592"/>
                  </a:lnTo>
                  <a:lnTo>
                    <a:pt x="396887" y="167292"/>
                  </a:lnTo>
                  <a:lnTo>
                    <a:pt x="388732" y="165322"/>
                  </a:lnTo>
                  <a:lnTo>
                    <a:pt x="380540" y="163199"/>
                  </a:lnTo>
                  <a:lnTo>
                    <a:pt x="340843" y="149303"/>
                  </a:lnTo>
                  <a:lnTo>
                    <a:pt x="311648" y="122271"/>
                  </a:lnTo>
                  <a:lnTo>
                    <a:pt x="303056" y="84720"/>
                  </a:lnTo>
                  <a:lnTo>
                    <a:pt x="304771" y="66571"/>
                  </a:lnTo>
                  <a:lnTo>
                    <a:pt x="330479" y="23328"/>
                  </a:lnTo>
                  <a:lnTo>
                    <a:pt x="380820" y="1458"/>
                  </a:lnTo>
                  <a:lnTo>
                    <a:pt x="401697" y="0"/>
                  </a:lnTo>
                  <a:lnTo>
                    <a:pt x="422493" y="1259"/>
                  </a:lnTo>
                  <a:lnTo>
                    <a:pt x="471678" y="20156"/>
                  </a:lnTo>
                  <a:lnTo>
                    <a:pt x="497905" y="60464"/>
                  </a:lnTo>
                  <a:lnTo>
                    <a:pt x="500843" y="78376"/>
                  </a:lnTo>
                  <a:lnTo>
                    <a:pt x="448046" y="78376"/>
                  </a:lnTo>
                  <a:close/>
                </a:path>
                <a:path w="847090" h="405130">
                  <a:moveTo>
                    <a:pt x="547392" y="41132"/>
                  </a:moveTo>
                  <a:lnTo>
                    <a:pt x="547392" y="3785"/>
                  </a:lnTo>
                  <a:lnTo>
                    <a:pt x="750598" y="3785"/>
                  </a:lnTo>
                  <a:lnTo>
                    <a:pt x="750598" y="41132"/>
                  </a:lnTo>
                  <a:lnTo>
                    <a:pt x="673141" y="41132"/>
                  </a:lnTo>
                  <a:lnTo>
                    <a:pt x="673141" y="295088"/>
                  </a:lnTo>
                  <a:lnTo>
                    <a:pt x="625363" y="295088"/>
                  </a:lnTo>
                  <a:lnTo>
                    <a:pt x="625363" y="41132"/>
                  </a:lnTo>
                  <a:lnTo>
                    <a:pt x="547392" y="41132"/>
                  </a:lnTo>
                  <a:close/>
                </a:path>
                <a:path w="847090" h="405130">
                  <a:moveTo>
                    <a:pt x="798804" y="295088"/>
                  </a:moveTo>
                  <a:lnTo>
                    <a:pt x="798804" y="3785"/>
                  </a:lnTo>
                  <a:lnTo>
                    <a:pt x="846591" y="3785"/>
                  </a:lnTo>
                  <a:lnTo>
                    <a:pt x="846591" y="295088"/>
                  </a:lnTo>
                  <a:lnTo>
                    <a:pt x="798804" y="295088"/>
                  </a:lnTo>
                  <a:close/>
                </a:path>
              </a:pathLst>
            </a:custGeom>
            <a:ln w="1440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3" name="object 63"/>
          <p:cNvGrpSpPr/>
          <p:nvPr/>
        </p:nvGrpSpPr>
        <p:grpSpPr>
          <a:xfrm>
            <a:off x="9033506" y="917906"/>
            <a:ext cx="895985" cy="306705"/>
            <a:chOff x="9033506" y="917906"/>
            <a:chExt cx="895985" cy="306705"/>
          </a:xfrm>
        </p:grpSpPr>
        <p:sp>
          <p:nvSpPr>
            <p:cNvPr id="64" name="object 64"/>
            <p:cNvSpPr/>
            <p:nvPr/>
          </p:nvSpPr>
          <p:spPr>
            <a:xfrm>
              <a:off x="9040710" y="925519"/>
              <a:ext cx="208915" cy="291465"/>
            </a:xfrm>
            <a:custGeom>
              <a:avLst/>
              <a:gdLst/>
              <a:ahLst/>
              <a:cxnLst/>
              <a:rect l="l" t="t" r="r" b="b"/>
              <a:pathLst>
                <a:path w="208915" h="291465">
                  <a:moveTo>
                    <a:pt x="47786" y="173124"/>
                  </a:moveTo>
                  <a:lnTo>
                    <a:pt x="47786" y="291303"/>
                  </a:lnTo>
                  <a:lnTo>
                    <a:pt x="0" y="291303"/>
                  </a:lnTo>
                  <a:lnTo>
                    <a:pt x="0" y="0"/>
                  </a:lnTo>
                  <a:lnTo>
                    <a:pt x="100584" y="0"/>
                  </a:lnTo>
                  <a:lnTo>
                    <a:pt x="144425" y="6139"/>
                  </a:lnTo>
                  <a:lnTo>
                    <a:pt x="188639" y="37653"/>
                  </a:lnTo>
                  <a:lnTo>
                    <a:pt x="203720" y="86767"/>
                  </a:lnTo>
                  <a:lnTo>
                    <a:pt x="202608" y="101085"/>
                  </a:lnTo>
                  <a:lnTo>
                    <a:pt x="185918" y="139666"/>
                  </a:lnTo>
                  <a:lnTo>
                    <a:pt x="148449" y="165603"/>
                  </a:lnTo>
                  <a:lnTo>
                    <a:pt x="131178" y="170156"/>
                  </a:lnTo>
                  <a:lnTo>
                    <a:pt x="208321" y="291303"/>
                  </a:lnTo>
                  <a:lnTo>
                    <a:pt x="150104" y="291303"/>
                  </a:lnTo>
                  <a:lnTo>
                    <a:pt x="77152" y="173124"/>
                  </a:lnTo>
                  <a:lnTo>
                    <a:pt x="47786" y="173124"/>
                  </a:lnTo>
                  <a:close/>
                </a:path>
              </a:pathLst>
            </a:custGeom>
            <a:ln w="1440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9081293" y="955662"/>
              <a:ext cx="121324" cy="112837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9305581" y="925109"/>
              <a:ext cx="616585" cy="292100"/>
            </a:xfrm>
            <a:custGeom>
              <a:avLst/>
              <a:gdLst/>
              <a:ahLst/>
              <a:cxnLst/>
              <a:rect l="l" t="t" r="r" b="b"/>
              <a:pathLst>
                <a:path w="616584" h="292100">
                  <a:moveTo>
                    <a:pt x="306752" y="409"/>
                  </a:moveTo>
                  <a:lnTo>
                    <a:pt x="306752" y="291712"/>
                  </a:lnTo>
                  <a:lnTo>
                    <a:pt x="259070" y="291712"/>
                  </a:lnTo>
                  <a:lnTo>
                    <a:pt x="259070" y="92189"/>
                  </a:lnTo>
                  <a:lnTo>
                    <a:pt x="170154" y="291712"/>
                  </a:lnTo>
                  <a:lnTo>
                    <a:pt x="137112" y="291712"/>
                  </a:lnTo>
                  <a:lnTo>
                    <a:pt x="47786" y="92189"/>
                  </a:lnTo>
                  <a:lnTo>
                    <a:pt x="47786" y="291712"/>
                  </a:lnTo>
                  <a:lnTo>
                    <a:pt x="0" y="291712"/>
                  </a:lnTo>
                  <a:lnTo>
                    <a:pt x="0" y="409"/>
                  </a:lnTo>
                  <a:lnTo>
                    <a:pt x="51568" y="409"/>
                  </a:lnTo>
                  <a:lnTo>
                    <a:pt x="153790" y="228888"/>
                  </a:lnTo>
                  <a:lnTo>
                    <a:pt x="255698" y="409"/>
                  </a:lnTo>
                  <a:lnTo>
                    <a:pt x="306752" y="409"/>
                  </a:lnTo>
                  <a:close/>
                </a:path>
                <a:path w="616584" h="292100">
                  <a:moveTo>
                    <a:pt x="566204" y="291712"/>
                  </a:moveTo>
                  <a:lnTo>
                    <a:pt x="545230" y="232162"/>
                  </a:lnTo>
                  <a:lnTo>
                    <a:pt x="423262" y="232162"/>
                  </a:lnTo>
                  <a:lnTo>
                    <a:pt x="402383" y="291712"/>
                  </a:lnTo>
                  <a:lnTo>
                    <a:pt x="352453" y="291712"/>
                  </a:lnTo>
                  <a:lnTo>
                    <a:pt x="456819" y="0"/>
                  </a:lnTo>
                  <a:lnTo>
                    <a:pt x="512178" y="0"/>
                  </a:lnTo>
                  <a:lnTo>
                    <a:pt x="616543" y="291712"/>
                  </a:lnTo>
                  <a:lnTo>
                    <a:pt x="566204" y="291712"/>
                  </a:lnTo>
                  <a:close/>
                </a:path>
                <a:path w="616584" h="292100">
                  <a:moveTo>
                    <a:pt x="436254" y="194918"/>
                  </a:moveTo>
                  <a:lnTo>
                    <a:pt x="532228" y="194918"/>
                  </a:lnTo>
                  <a:lnTo>
                    <a:pt x="484546" y="57810"/>
                  </a:lnTo>
                  <a:lnTo>
                    <a:pt x="436254" y="194918"/>
                  </a:lnTo>
                  <a:close/>
                </a:path>
              </a:pathLst>
            </a:custGeom>
            <a:ln w="1440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7" name="object 67"/>
          <p:cNvSpPr/>
          <p:nvPr/>
        </p:nvSpPr>
        <p:spPr>
          <a:xfrm>
            <a:off x="10093069" y="925519"/>
            <a:ext cx="307340" cy="291465"/>
          </a:xfrm>
          <a:custGeom>
            <a:avLst/>
            <a:gdLst/>
            <a:ahLst/>
            <a:cxnLst/>
            <a:rect l="l" t="t" r="r" b="b"/>
            <a:pathLst>
              <a:path w="307340" h="291465">
                <a:moveTo>
                  <a:pt x="306752" y="0"/>
                </a:moveTo>
                <a:lnTo>
                  <a:pt x="306752" y="291303"/>
                </a:lnTo>
                <a:lnTo>
                  <a:pt x="259070" y="291303"/>
                </a:lnTo>
                <a:lnTo>
                  <a:pt x="259070" y="91780"/>
                </a:lnTo>
                <a:lnTo>
                  <a:pt x="170154" y="291303"/>
                </a:lnTo>
                <a:lnTo>
                  <a:pt x="137102" y="291303"/>
                </a:lnTo>
                <a:lnTo>
                  <a:pt x="47786" y="91780"/>
                </a:lnTo>
                <a:lnTo>
                  <a:pt x="47786" y="291303"/>
                </a:lnTo>
                <a:lnTo>
                  <a:pt x="0" y="291303"/>
                </a:lnTo>
                <a:lnTo>
                  <a:pt x="0" y="0"/>
                </a:lnTo>
                <a:lnTo>
                  <a:pt x="51568" y="0"/>
                </a:lnTo>
                <a:lnTo>
                  <a:pt x="153781" y="228479"/>
                </a:lnTo>
                <a:lnTo>
                  <a:pt x="255698" y="0"/>
                </a:lnTo>
                <a:lnTo>
                  <a:pt x="306752" y="0"/>
                </a:lnTo>
                <a:close/>
              </a:path>
            </a:pathLst>
          </a:custGeom>
          <a:ln w="144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8" name="object 68"/>
          <p:cNvGrpSpPr/>
          <p:nvPr/>
        </p:nvGrpSpPr>
        <p:grpSpPr>
          <a:xfrm>
            <a:off x="10455512" y="838711"/>
            <a:ext cx="1266825" cy="385445"/>
            <a:chOff x="10455512" y="838711"/>
            <a:chExt cx="1266825" cy="385445"/>
          </a:xfrm>
        </p:grpSpPr>
        <p:sp>
          <p:nvSpPr>
            <p:cNvPr id="69" name="object 69"/>
            <p:cNvSpPr/>
            <p:nvPr/>
          </p:nvSpPr>
          <p:spPr>
            <a:xfrm>
              <a:off x="10462716" y="925109"/>
              <a:ext cx="427990" cy="292100"/>
            </a:xfrm>
            <a:custGeom>
              <a:avLst/>
              <a:gdLst/>
              <a:ahLst/>
              <a:cxnLst/>
              <a:rect l="l" t="t" r="r" b="b"/>
              <a:pathLst>
                <a:path w="427990" h="292100">
                  <a:moveTo>
                    <a:pt x="160943" y="0"/>
                  </a:moveTo>
                  <a:lnTo>
                    <a:pt x="160943" y="37346"/>
                  </a:lnTo>
                  <a:lnTo>
                    <a:pt x="47777" y="37346"/>
                  </a:lnTo>
                  <a:lnTo>
                    <a:pt x="47777" y="125750"/>
                  </a:lnTo>
                  <a:lnTo>
                    <a:pt x="148361" y="125750"/>
                  </a:lnTo>
                  <a:lnTo>
                    <a:pt x="148361" y="162585"/>
                  </a:lnTo>
                  <a:lnTo>
                    <a:pt x="47777" y="162585"/>
                  </a:lnTo>
                  <a:lnTo>
                    <a:pt x="47777" y="254365"/>
                  </a:lnTo>
                  <a:lnTo>
                    <a:pt x="160943" y="254365"/>
                  </a:lnTo>
                  <a:lnTo>
                    <a:pt x="160943" y="291712"/>
                  </a:lnTo>
                  <a:lnTo>
                    <a:pt x="0" y="291712"/>
                  </a:lnTo>
                  <a:lnTo>
                    <a:pt x="0" y="0"/>
                  </a:lnTo>
                  <a:lnTo>
                    <a:pt x="160943" y="0"/>
                  </a:lnTo>
                  <a:close/>
                </a:path>
                <a:path w="427990" h="292100">
                  <a:moveTo>
                    <a:pt x="267385" y="173533"/>
                  </a:moveTo>
                  <a:lnTo>
                    <a:pt x="267385" y="291712"/>
                  </a:lnTo>
                  <a:lnTo>
                    <a:pt x="219608" y="291712"/>
                  </a:lnTo>
                  <a:lnTo>
                    <a:pt x="219608" y="409"/>
                  </a:lnTo>
                  <a:lnTo>
                    <a:pt x="320182" y="409"/>
                  </a:lnTo>
                  <a:lnTo>
                    <a:pt x="364028" y="6548"/>
                  </a:lnTo>
                  <a:lnTo>
                    <a:pt x="408242" y="38063"/>
                  </a:lnTo>
                  <a:lnTo>
                    <a:pt x="423319" y="87176"/>
                  </a:lnTo>
                  <a:lnTo>
                    <a:pt x="422206" y="101494"/>
                  </a:lnTo>
                  <a:lnTo>
                    <a:pt x="405517" y="140075"/>
                  </a:lnTo>
                  <a:lnTo>
                    <a:pt x="368052" y="166012"/>
                  </a:lnTo>
                  <a:lnTo>
                    <a:pt x="350777" y="170565"/>
                  </a:lnTo>
                  <a:lnTo>
                    <a:pt x="427929" y="291712"/>
                  </a:lnTo>
                  <a:lnTo>
                    <a:pt x="369712" y="291712"/>
                  </a:lnTo>
                  <a:lnTo>
                    <a:pt x="296751" y="173533"/>
                  </a:lnTo>
                  <a:lnTo>
                    <a:pt x="267385" y="173533"/>
                  </a:lnTo>
                  <a:close/>
                </a:path>
              </a:pathLst>
            </a:custGeom>
            <a:ln w="1440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10722898" y="955662"/>
              <a:ext cx="121334" cy="112837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10947195" y="925109"/>
              <a:ext cx="666750" cy="292100"/>
            </a:xfrm>
            <a:custGeom>
              <a:avLst/>
              <a:gdLst/>
              <a:ahLst/>
              <a:cxnLst/>
              <a:rect l="l" t="t" r="r" b="b"/>
              <a:pathLst>
                <a:path w="666750" h="292100">
                  <a:moveTo>
                    <a:pt x="47777" y="291712"/>
                  </a:moveTo>
                  <a:lnTo>
                    <a:pt x="0" y="291712"/>
                  </a:lnTo>
                  <a:lnTo>
                    <a:pt x="0" y="409"/>
                  </a:lnTo>
                  <a:lnTo>
                    <a:pt x="47777" y="409"/>
                  </a:lnTo>
                  <a:lnTo>
                    <a:pt x="47777" y="133322"/>
                  </a:lnTo>
                  <a:lnTo>
                    <a:pt x="160943" y="409"/>
                  </a:lnTo>
                  <a:lnTo>
                    <a:pt x="223361" y="409"/>
                  </a:lnTo>
                  <a:lnTo>
                    <a:pt x="91773" y="146725"/>
                  </a:lnTo>
                  <a:lnTo>
                    <a:pt x="223361" y="291712"/>
                  </a:lnTo>
                  <a:lnTo>
                    <a:pt x="160534" y="291712"/>
                  </a:lnTo>
                  <a:lnTo>
                    <a:pt x="47777" y="161358"/>
                  </a:lnTo>
                  <a:lnTo>
                    <a:pt x="47777" y="291712"/>
                  </a:lnTo>
                  <a:close/>
                </a:path>
                <a:path w="666750" h="292100">
                  <a:moveTo>
                    <a:pt x="426234" y="0"/>
                  </a:moveTo>
                  <a:lnTo>
                    <a:pt x="426234" y="37346"/>
                  </a:lnTo>
                  <a:lnTo>
                    <a:pt x="313067" y="37346"/>
                  </a:lnTo>
                  <a:lnTo>
                    <a:pt x="313067" y="125750"/>
                  </a:lnTo>
                  <a:lnTo>
                    <a:pt x="413651" y="125750"/>
                  </a:lnTo>
                  <a:lnTo>
                    <a:pt x="413651" y="162585"/>
                  </a:lnTo>
                  <a:lnTo>
                    <a:pt x="313067" y="162585"/>
                  </a:lnTo>
                  <a:lnTo>
                    <a:pt x="313067" y="254365"/>
                  </a:lnTo>
                  <a:lnTo>
                    <a:pt x="426234" y="254365"/>
                  </a:lnTo>
                  <a:lnTo>
                    <a:pt x="426234" y="291712"/>
                  </a:lnTo>
                  <a:lnTo>
                    <a:pt x="265290" y="291712"/>
                  </a:lnTo>
                  <a:lnTo>
                    <a:pt x="265290" y="0"/>
                  </a:lnTo>
                  <a:lnTo>
                    <a:pt x="426234" y="0"/>
                  </a:lnTo>
                  <a:close/>
                </a:path>
                <a:path w="666750" h="292100">
                  <a:moveTo>
                    <a:pt x="666407" y="409"/>
                  </a:moveTo>
                  <a:lnTo>
                    <a:pt x="666407" y="37755"/>
                  </a:lnTo>
                  <a:lnTo>
                    <a:pt x="529304" y="254365"/>
                  </a:lnTo>
                  <a:lnTo>
                    <a:pt x="666407" y="254365"/>
                  </a:lnTo>
                  <a:lnTo>
                    <a:pt x="666407" y="291712"/>
                  </a:lnTo>
                  <a:lnTo>
                    <a:pt x="474459" y="291712"/>
                  </a:lnTo>
                  <a:lnTo>
                    <a:pt x="474459" y="254365"/>
                  </a:lnTo>
                  <a:lnTo>
                    <a:pt x="611057" y="37755"/>
                  </a:lnTo>
                  <a:lnTo>
                    <a:pt x="474459" y="37755"/>
                  </a:lnTo>
                  <a:lnTo>
                    <a:pt x="474459" y="409"/>
                  </a:lnTo>
                  <a:lnTo>
                    <a:pt x="666407" y="409"/>
                  </a:lnTo>
                  <a:close/>
                </a:path>
              </a:pathLst>
            </a:custGeom>
            <a:ln w="1440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1657520" y="838711"/>
              <a:ext cx="64641" cy="64747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1665952" y="925519"/>
              <a:ext cx="48260" cy="291465"/>
            </a:xfrm>
            <a:custGeom>
              <a:avLst/>
              <a:gdLst/>
              <a:ahLst/>
              <a:cxnLst/>
              <a:rect l="l" t="t" r="r" b="b"/>
              <a:pathLst>
                <a:path w="48259" h="291465">
                  <a:moveTo>
                    <a:pt x="0" y="291303"/>
                  </a:moveTo>
                  <a:lnTo>
                    <a:pt x="0" y="0"/>
                  </a:lnTo>
                  <a:lnTo>
                    <a:pt x="47777" y="0"/>
                  </a:lnTo>
                  <a:lnTo>
                    <a:pt x="47777" y="291303"/>
                  </a:lnTo>
                  <a:lnTo>
                    <a:pt x="0" y="291303"/>
                  </a:lnTo>
                  <a:close/>
                </a:path>
              </a:pathLst>
            </a:custGeom>
            <a:ln w="1440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5" name="object 75"/>
          <p:cNvGrpSpPr/>
          <p:nvPr/>
        </p:nvGrpSpPr>
        <p:grpSpPr>
          <a:xfrm>
            <a:off x="4499725" y="8480449"/>
            <a:ext cx="1541145" cy="309880"/>
            <a:chOff x="4499725" y="8480449"/>
            <a:chExt cx="1541145" cy="309880"/>
          </a:xfrm>
        </p:grpSpPr>
        <p:sp>
          <p:nvSpPr>
            <p:cNvPr id="76" name="object 76"/>
            <p:cNvSpPr/>
            <p:nvPr/>
          </p:nvSpPr>
          <p:spPr>
            <a:xfrm>
              <a:off x="4499725" y="8542833"/>
              <a:ext cx="375804" cy="247427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4914396" y="8486124"/>
              <a:ext cx="46990" cy="296545"/>
            </a:xfrm>
            <a:custGeom>
              <a:avLst/>
              <a:gdLst/>
              <a:ahLst/>
              <a:cxnLst/>
              <a:rect l="l" t="t" r="r" b="b"/>
              <a:pathLst>
                <a:path w="46989" h="296545">
                  <a:moveTo>
                    <a:pt x="38607" y="37317"/>
                  </a:moveTo>
                  <a:lnTo>
                    <a:pt x="34470" y="41508"/>
                  </a:lnTo>
                  <a:lnTo>
                    <a:pt x="29311" y="43604"/>
                  </a:lnTo>
                  <a:lnTo>
                    <a:pt x="23132" y="43604"/>
                  </a:lnTo>
                  <a:lnTo>
                    <a:pt x="16952" y="43604"/>
                  </a:lnTo>
                  <a:lnTo>
                    <a:pt x="11768" y="41508"/>
                  </a:lnTo>
                  <a:lnTo>
                    <a:pt x="7576" y="37317"/>
                  </a:lnTo>
                  <a:lnTo>
                    <a:pt x="3439" y="33126"/>
                  </a:lnTo>
                  <a:lnTo>
                    <a:pt x="1370" y="27968"/>
                  </a:lnTo>
                  <a:lnTo>
                    <a:pt x="1370" y="21842"/>
                  </a:lnTo>
                  <a:lnTo>
                    <a:pt x="1370" y="15663"/>
                  </a:lnTo>
                  <a:lnTo>
                    <a:pt x="3439" y="10477"/>
                  </a:lnTo>
                  <a:lnTo>
                    <a:pt x="7576" y="6286"/>
                  </a:lnTo>
                  <a:lnTo>
                    <a:pt x="11768" y="2095"/>
                  </a:lnTo>
                  <a:lnTo>
                    <a:pt x="16952" y="0"/>
                  </a:lnTo>
                  <a:lnTo>
                    <a:pt x="23132" y="0"/>
                  </a:lnTo>
                  <a:lnTo>
                    <a:pt x="29311" y="0"/>
                  </a:lnTo>
                  <a:lnTo>
                    <a:pt x="34470" y="2095"/>
                  </a:lnTo>
                  <a:lnTo>
                    <a:pt x="38607" y="6286"/>
                  </a:lnTo>
                  <a:lnTo>
                    <a:pt x="42798" y="10477"/>
                  </a:lnTo>
                  <a:lnTo>
                    <a:pt x="44894" y="15663"/>
                  </a:lnTo>
                  <a:lnTo>
                    <a:pt x="44894" y="21842"/>
                  </a:lnTo>
                  <a:lnTo>
                    <a:pt x="44894" y="27968"/>
                  </a:lnTo>
                  <a:lnTo>
                    <a:pt x="42798" y="33126"/>
                  </a:lnTo>
                  <a:lnTo>
                    <a:pt x="38607" y="37317"/>
                  </a:lnTo>
                  <a:close/>
                </a:path>
                <a:path w="46989" h="296545">
                  <a:moveTo>
                    <a:pt x="0" y="296123"/>
                  </a:moveTo>
                  <a:lnTo>
                    <a:pt x="0" y="65688"/>
                  </a:lnTo>
                  <a:lnTo>
                    <a:pt x="46586" y="65688"/>
                  </a:lnTo>
                  <a:lnTo>
                    <a:pt x="46586" y="296123"/>
                  </a:lnTo>
                  <a:lnTo>
                    <a:pt x="0" y="296123"/>
                  </a:lnTo>
                  <a:close/>
                </a:path>
              </a:pathLst>
            </a:custGeom>
            <a:ln w="11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5004780" y="8542833"/>
              <a:ext cx="456698" cy="247427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5492398" y="8548508"/>
              <a:ext cx="542925" cy="236220"/>
            </a:xfrm>
            <a:custGeom>
              <a:avLst/>
              <a:gdLst/>
              <a:ahLst/>
              <a:cxnLst/>
              <a:rect l="l" t="t" r="r" b="b"/>
              <a:pathLst>
                <a:path w="542925" h="236220">
                  <a:moveTo>
                    <a:pt x="0" y="3304"/>
                  </a:moveTo>
                  <a:lnTo>
                    <a:pt x="46586" y="3304"/>
                  </a:lnTo>
                  <a:lnTo>
                    <a:pt x="46586" y="198436"/>
                  </a:lnTo>
                  <a:lnTo>
                    <a:pt x="120500" y="198436"/>
                  </a:lnTo>
                  <a:lnTo>
                    <a:pt x="120500" y="233739"/>
                  </a:lnTo>
                  <a:lnTo>
                    <a:pt x="0" y="233739"/>
                  </a:lnTo>
                  <a:lnTo>
                    <a:pt x="0" y="3304"/>
                  </a:lnTo>
                  <a:close/>
                </a:path>
                <a:path w="542925" h="236220">
                  <a:moveTo>
                    <a:pt x="307647" y="172805"/>
                  </a:moveTo>
                  <a:lnTo>
                    <a:pt x="316181" y="161632"/>
                  </a:lnTo>
                  <a:lnTo>
                    <a:pt x="322277" y="148746"/>
                  </a:lnTo>
                  <a:lnTo>
                    <a:pt x="325935" y="134148"/>
                  </a:lnTo>
                  <a:lnTo>
                    <a:pt x="327155" y="117837"/>
                  </a:lnTo>
                  <a:lnTo>
                    <a:pt x="325935" y="101535"/>
                  </a:lnTo>
                  <a:lnTo>
                    <a:pt x="307647" y="63029"/>
                  </a:lnTo>
                  <a:lnTo>
                    <a:pt x="271804" y="43836"/>
                  </a:lnTo>
                  <a:lnTo>
                    <a:pt x="256870" y="42556"/>
                  </a:lnTo>
                  <a:lnTo>
                    <a:pt x="241925" y="43846"/>
                  </a:lnTo>
                  <a:lnTo>
                    <a:pt x="205854" y="63190"/>
                  </a:lnTo>
                  <a:lnTo>
                    <a:pt x="187414" y="101757"/>
                  </a:lnTo>
                  <a:lnTo>
                    <a:pt x="186185" y="117998"/>
                  </a:lnTo>
                  <a:lnTo>
                    <a:pt x="187414" y="134238"/>
                  </a:lnTo>
                  <a:lnTo>
                    <a:pt x="205854" y="172805"/>
                  </a:lnTo>
                  <a:lnTo>
                    <a:pt x="241925" y="192149"/>
                  </a:lnTo>
                  <a:lnTo>
                    <a:pt x="256870" y="193438"/>
                  </a:lnTo>
                  <a:lnTo>
                    <a:pt x="271804" y="192149"/>
                  </a:lnTo>
                  <a:lnTo>
                    <a:pt x="285245" y="188280"/>
                  </a:lnTo>
                  <a:lnTo>
                    <a:pt x="297193" y="181833"/>
                  </a:lnTo>
                  <a:lnTo>
                    <a:pt x="307647" y="172805"/>
                  </a:lnTo>
                  <a:close/>
                </a:path>
                <a:path w="542925" h="236220">
                  <a:moveTo>
                    <a:pt x="256793" y="236076"/>
                  </a:moveTo>
                  <a:lnTo>
                    <a:pt x="210928" y="227734"/>
                  </a:lnTo>
                  <a:lnTo>
                    <a:pt x="172964" y="202708"/>
                  </a:lnTo>
                  <a:lnTo>
                    <a:pt x="147456" y="164846"/>
                  </a:lnTo>
                  <a:lnTo>
                    <a:pt x="138950" y="117998"/>
                  </a:lnTo>
                  <a:lnTo>
                    <a:pt x="141086" y="93455"/>
                  </a:lnTo>
                  <a:lnTo>
                    <a:pt x="158174" y="51140"/>
                  </a:lnTo>
                  <a:lnTo>
                    <a:pt x="191182" y="18769"/>
                  </a:lnTo>
                  <a:lnTo>
                    <a:pt x="233097" y="2085"/>
                  </a:lnTo>
                  <a:lnTo>
                    <a:pt x="256955" y="0"/>
                  </a:lnTo>
                  <a:lnTo>
                    <a:pt x="280835" y="2085"/>
                  </a:lnTo>
                  <a:lnTo>
                    <a:pt x="322708" y="18769"/>
                  </a:lnTo>
                  <a:lnTo>
                    <a:pt x="355578" y="51140"/>
                  </a:lnTo>
                  <a:lnTo>
                    <a:pt x="372586" y="93455"/>
                  </a:lnTo>
                  <a:lnTo>
                    <a:pt x="374713" y="117998"/>
                  </a:lnTo>
                  <a:lnTo>
                    <a:pt x="372586" y="142545"/>
                  </a:lnTo>
                  <a:lnTo>
                    <a:pt x="355578" y="184901"/>
                  </a:lnTo>
                  <a:lnTo>
                    <a:pt x="322699" y="217307"/>
                  </a:lnTo>
                  <a:lnTo>
                    <a:pt x="280747" y="233991"/>
                  </a:lnTo>
                  <a:lnTo>
                    <a:pt x="256793" y="236076"/>
                  </a:lnTo>
                  <a:close/>
                </a:path>
                <a:path w="542925" h="236220">
                  <a:moveTo>
                    <a:pt x="496185" y="165067"/>
                  </a:moveTo>
                  <a:lnTo>
                    <a:pt x="496185" y="3304"/>
                  </a:lnTo>
                  <a:lnTo>
                    <a:pt x="542363" y="3304"/>
                  </a:lnTo>
                  <a:lnTo>
                    <a:pt x="542363" y="165067"/>
                  </a:lnTo>
                  <a:lnTo>
                    <a:pt x="541114" y="180845"/>
                  </a:lnTo>
                  <a:lnTo>
                    <a:pt x="522379" y="217297"/>
                  </a:lnTo>
                  <a:lnTo>
                    <a:pt x="485850" y="234902"/>
                  </a:lnTo>
                  <a:lnTo>
                    <a:pt x="470715" y="236076"/>
                  </a:lnTo>
                  <a:lnTo>
                    <a:pt x="455598" y="234902"/>
                  </a:lnTo>
                  <a:lnTo>
                    <a:pt x="418890" y="217297"/>
                  </a:lnTo>
                  <a:lnTo>
                    <a:pt x="400075" y="180845"/>
                  </a:lnTo>
                  <a:lnTo>
                    <a:pt x="398821" y="165067"/>
                  </a:lnTo>
                  <a:lnTo>
                    <a:pt x="445322" y="165067"/>
                  </a:lnTo>
                  <a:lnTo>
                    <a:pt x="445541" y="174525"/>
                  </a:lnTo>
                  <a:lnTo>
                    <a:pt x="447846" y="181859"/>
                  </a:lnTo>
                  <a:lnTo>
                    <a:pt x="452256" y="187072"/>
                  </a:lnTo>
                  <a:lnTo>
                    <a:pt x="456657" y="192230"/>
                  </a:lnTo>
                  <a:lnTo>
                    <a:pt x="462810" y="194809"/>
                  </a:lnTo>
                  <a:lnTo>
                    <a:pt x="470715" y="194809"/>
                  </a:lnTo>
                  <a:lnTo>
                    <a:pt x="478669" y="194809"/>
                  </a:lnTo>
                  <a:lnTo>
                    <a:pt x="484898" y="192230"/>
                  </a:lnTo>
                  <a:lnTo>
                    <a:pt x="489413" y="187072"/>
                  </a:lnTo>
                  <a:lnTo>
                    <a:pt x="493928" y="181859"/>
                  </a:lnTo>
                  <a:lnTo>
                    <a:pt x="496185" y="174525"/>
                  </a:lnTo>
                  <a:lnTo>
                    <a:pt x="496185" y="165067"/>
                  </a:lnTo>
                  <a:close/>
                </a:path>
              </a:pathLst>
            </a:custGeom>
            <a:ln w="11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0" name="object 80"/>
          <p:cNvGrpSpPr/>
          <p:nvPr/>
        </p:nvGrpSpPr>
        <p:grpSpPr>
          <a:xfrm>
            <a:off x="6088836" y="8480449"/>
            <a:ext cx="298450" cy="307975"/>
            <a:chOff x="6088836" y="8480449"/>
            <a:chExt cx="298450" cy="307975"/>
          </a:xfrm>
        </p:grpSpPr>
        <p:sp>
          <p:nvSpPr>
            <p:cNvPr id="81" name="object 81"/>
            <p:cNvSpPr/>
            <p:nvPr/>
          </p:nvSpPr>
          <p:spPr>
            <a:xfrm>
              <a:off x="6094512" y="8486124"/>
              <a:ext cx="46990" cy="296545"/>
            </a:xfrm>
            <a:custGeom>
              <a:avLst/>
              <a:gdLst/>
              <a:ahLst/>
              <a:cxnLst/>
              <a:rect l="l" t="t" r="r" b="b"/>
              <a:pathLst>
                <a:path w="46989" h="296545">
                  <a:moveTo>
                    <a:pt x="38604" y="37317"/>
                  </a:moveTo>
                  <a:lnTo>
                    <a:pt x="34461" y="41508"/>
                  </a:lnTo>
                  <a:lnTo>
                    <a:pt x="29308" y="43604"/>
                  </a:lnTo>
                  <a:lnTo>
                    <a:pt x="23126" y="43604"/>
                  </a:lnTo>
                  <a:lnTo>
                    <a:pt x="16944" y="43604"/>
                  </a:lnTo>
                  <a:lnTo>
                    <a:pt x="11763" y="41508"/>
                  </a:lnTo>
                  <a:lnTo>
                    <a:pt x="7572" y="37317"/>
                  </a:lnTo>
                  <a:lnTo>
                    <a:pt x="3438" y="33126"/>
                  </a:lnTo>
                  <a:lnTo>
                    <a:pt x="1362" y="27968"/>
                  </a:lnTo>
                  <a:lnTo>
                    <a:pt x="1362" y="21842"/>
                  </a:lnTo>
                  <a:lnTo>
                    <a:pt x="1362" y="15663"/>
                  </a:lnTo>
                  <a:lnTo>
                    <a:pt x="3438" y="10477"/>
                  </a:lnTo>
                  <a:lnTo>
                    <a:pt x="7572" y="6286"/>
                  </a:lnTo>
                  <a:lnTo>
                    <a:pt x="11763" y="2095"/>
                  </a:lnTo>
                  <a:lnTo>
                    <a:pt x="16944" y="0"/>
                  </a:lnTo>
                  <a:lnTo>
                    <a:pt x="23126" y="0"/>
                  </a:lnTo>
                  <a:lnTo>
                    <a:pt x="29308" y="0"/>
                  </a:lnTo>
                  <a:lnTo>
                    <a:pt x="34461" y="2095"/>
                  </a:lnTo>
                  <a:lnTo>
                    <a:pt x="38604" y="6286"/>
                  </a:lnTo>
                  <a:lnTo>
                    <a:pt x="42795" y="10477"/>
                  </a:lnTo>
                  <a:lnTo>
                    <a:pt x="44891" y="15663"/>
                  </a:lnTo>
                  <a:lnTo>
                    <a:pt x="44891" y="21842"/>
                  </a:lnTo>
                  <a:lnTo>
                    <a:pt x="44891" y="27968"/>
                  </a:lnTo>
                  <a:lnTo>
                    <a:pt x="42795" y="33126"/>
                  </a:lnTo>
                  <a:lnTo>
                    <a:pt x="38604" y="37317"/>
                  </a:lnTo>
                  <a:close/>
                </a:path>
                <a:path w="46989" h="296545">
                  <a:moveTo>
                    <a:pt x="0" y="296123"/>
                  </a:moveTo>
                  <a:lnTo>
                    <a:pt x="0" y="65688"/>
                  </a:lnTo>
                  <a:lnTo>
                    <a:pt x="46586" y="65688"/>
                  </a:lnTo>
                  <a:lnTo>
                    <a:pt x="46586" y="296123"/>
                  </a:lnTo>
                  <a:lnTo>
                    <a:pt x="0" y="296123"/>
                  </a:lnTo>
                  <a:close/>
                </a:path>
              </a:pathLst>
            </a:custGeom>
            <a:ln w="11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6184896" y="8546137"/>
              <a:ext cx="201879" cy="241785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3" name="object 83"/>
          <p:cNvGrpSpPr/>
          <p:nvPr/>
        </p:nvGrpSpPr>
        <p:grpSpPr>
          <a:xfrm>
            <a:off x="6506412" y="8542833"/>
            <a:ext cx="1532890" cy="332740"/>
            <a:chOff x="6506412" y="8542833"/>
            <a:chExt cx="1532890" cy="332740"/>
          </a:xfrm>
        </p:grpSpPr>
        <p:sp>
          <p:nvSpPr>
            <p:cNvPr id="84" name="object 84"/>
            <p:cNvSpPr/>
            <p:nvPr/>
          </p:nvSpPr>
          <p:spPr>
            <a:xfrm>
              <a:off x="6506412" y="8545493"/>
              <a:ext cx="450386" cy="242430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6977795" y="8545493"/>
              <a:ext cx="208822" cy="242430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230387" y="8548508"/>
              <a:ext cx="553720" cy="321310"/>
            </a:xfrm>
            <a:custGeom>
              <a:avLst/>
              <a:gdLst/>
              <a:ahLst/>
              <a:cxnLst/>
              <a:rect l="l" t="t" r="r" b="b"/>
              <a:pathLst>
                <a:path w="553720" h="321309">
                  <a:moveTo>
                    <a:pt x="0" y="233739"/>
                  </a:moveTo>
                  <a:lnTo>
                    <a:pt x="0" y="3304"/>
                  </a:lnTo>
                  <a:lnTo>
                    <a:pt x="46586" y="3304"/>
                  </a:lnTo>
                  <a:lnTo>
                    <a:pt x="46586" y="233739"/>
                  </a:lnTo>
                  <a:lnTo>
                    <a:pt x="0" y="233739"/>
                  </a:lnTo>
                  <a:close/>
                </a:path>
                <a:path w="553720" h="321309">
                  <a:moveTo>
                    <a:pt x="203015" y="66011"/>
                  </a:moveTo>
                  <a:lnTo>
                    <a:pt x="202149" y="57199"/>
                  </a:lnTo>
                  <a:lnTo>
                    <a:pt x="198843" y="50213"/>
                  </a:lnTo>
                  <a:lnTo>
                    <a:pt x="193100" y="45055"/>
                  </a:lnTo>
                  <a:lnTo>
                    <a:pt x="187404" y="39896"/>
                  </a:lnTo>
                  <a:lnTo>
                    <a:pt x="179936" y="37317"/>
                  </a:lnTo>
                  <a:lnTo>
                    <a:pt x="170687" y="37317"/>
                  </a:lnTo>
                  <a:lnTo>
                    <a:pt x="161448" y="37317"/>
                  </a:lnTo>
                  <a:lnTo>
                    <a:pt x="153904" y="39681"/>
                  </a:lnTo>
                  <a:lnTo>
                    <a:pt x="148047" y="44410"/>
                  </a:lnTo>
                  <a:lnTo>
                    <a:pt x="142236" y="49138"/>
                  </a:lnTo>
                  <a:lnTo>
                    <a:pt x="139341" y="55694"/>
                  </a:lnTo>
                  <a:lnTo>
                    <a:pt x="139341" y="64077"/>
                  </a:lnTo>
                  <a:lnTo>
                    <a:pt x="139341" y="72405"/>
                  </a:lnTo>
                  <a:lnTo>
                    <a:pt x="141484" y="78934"/>
                  </a:lnTo>
                  <a:lnTo>
                    <a:pt x="145789" y="83662"/>
                  </a:lnTo>
                  <a:lnTo>
                    <a:pt x="150085" y="88390"/>
                  </a:lnTo>
                  <a:lnTo>
                    <a:pt x="185842" y="101394"/>
                  </a:lnTo>
                  <a:lnTo>
                    <a:pt x="192124" y="102935"/>
                  </a:lnTo>
                  <a:lnTo>
                    <a:pt x="228642" y="116189"/>
                  </a:lnTo>
                  <a:lnTo>
                    <a:pt x="255885" y="150882"/>
                  </a:lnTo>
                  <a:lnTo>
                    <a:pt x="257498" y="166760"/>
                  </a:lnTo>
                  <a:lnTo>
                    <a:pt x="256364" y="178946"/>
                  </a:lnTo>
                  <a:lnTo>
                    <a:pt x="229531" y="220097"/>
                  </a:lnTo>
                  <a:lnTo>
                    <a:pt x="190842" y="235028"/>
                  </a:lnTo>
                  <a:lnTo>
                    <a:pt x="190842" y="247924"/>
                  </a:lnTo>
                  <a:lnTo>
                    <a:pt x="226828" y="261798"/>
                  </a:lnTo>
                  <a:lnTo>
                    <a:pt x="233724" y="283227"/>
                  </a:lnTo>
                  <a:lnTo>
                    <a:pt x="232947" y="291509"/>
                  </a:lnTo>
                  <a:lnTo>
                    <a:pt x="199730" y="320237"/>
                  </a:lnTo>
                  <a:lnTo>
                    <a:pt x="191166" y="320867"/>
                  </a:lnTo>
                  <a:lnTo>
                    <a:pt x="142970" y="320867"/>
                  </a:lnTo>
                  <a:lnTo>
                    <a:pt x="142970" y="293785"/>
                  </a:lnTo>
                  <a:lnTo>
                    <a:pt x="179965" y="293785"/>
                  </a:lnTo>
                  <a:lnTo>
                    <a:pt x="186518" y="293785"/>
                  </a:lnTo>
                  <a:lnTo>
                    <a:pt x="191214" y="293168"/>
                  </a:lnTo>
                  <a:lnTo>
                    <a:pt x="194062" y="291932"/>
                  </a:lnTo>
                  <a:lnTo>
                    <a:pt x="196967" y="290750"/>
                  </a:lnTo>
                  <a:lnTo>
                    <a:pt x="198415" y="287848"/>
                  </a:lnTo>
                  <a:lnTo>
                    <a:pt x="198415" y="283227"/>
                  </a:lnTo>
                  <a:lnTo>
                    <a:pt x="198415" y="278606"/>
                  </a:lnTo>
                  <a:lnTo>
                    <a:pt x="197053" y="275732"/>
                  </a:lnTo>
                  <a:lnTo>
                    <a:pt x="194309" y="274603"/>
                  </a:lnTo>
                  <a:lnTo>
                    <a:pt x="191566" y="273528"/>
                  </a:lnTo>
                  <a:lnTo>
                    <a:pt x="186785" y="272991"/>
                  </a:lnTo>
                  <a:lnTo>
                    <a:pt x="179965" y="272991"/>
                  </a:lnTo>
                  <a:lnTo>
                    <a:pt x="161744" y="272991"/>
                  </a:lnTo>
                  <a:lnTo>
                    <a:pt x="161744" y="235350"/>
                  </a:lnTo>
                  <a:lnTo>
                    <a:pt x="146406" y="232998"/>
                  </a:lnTo>
                  <a:lnTo>
                    <a:pt x="132710" y="228843"/>
                  </a:lnTo>
                  <a:lnTo>
                    <a:pt x="101885" y="205720"/>
                  </a:lnTo>
                  <a:lnTo>
                    <a:pt x="91144" y="168694"/>
                  </a:lnTo>
                  <a:lnTo>
                    <a:pt x="140627" y="168694"/>
                  </a:lnTo>
                  <a:lnTo>
                    <a:pt x="143789" y="181989"/>
                  </a:lnTo>
                  <a:lnTo>
                    <a:pt x="150621" y="191484"/>
                  </a:lnTo>
                  <a:lnTo>
                    <a:pt x="161120" y="197182"/>
                  </a:lnTo>
                  <a:lnTo>
                    <a:pt x="175288" y="199081"/>
                  </a:lnTo>
                  <a:lnTo>
                    <a:pt x="182807" y="198567"/>
                  </a:lnTo>
                  <a:lnTo>
                    <a:pt x="209626" y="177991"/>
                  </a:lnTo>
                  <a:lnTo>
                    <a:pt x="209626" y="168856"/>
                  </a:lnTo>
                  <a:lnTo>
                    <a:pt x="209626" y="159721"/>
                  </a:lnTo>
                  <a:lnTo>
                    <a:pt x="176212" y="137629"/>
                  </a:lnTo>
                  <a:lnTo>
                    <a:pt x="159194" y="133296"/>
                  </a:lnTo>
                  <a:lnTo>
                    <a:pt x="150500" y="130994"/>
                  </a:lnTo>
                  <a:lnTo>
                    <a:pt x="109764" y="112638"/>
                  </a:lnTo>
                  <a:lnTo>
                    <a:pt x="91144" y="68992"/>
                  </a:lnTo>
                  <a:lnTo>
                    <a:pt x="92564" y="54102"/>
                  </a:lnTo>
                  <a:lnTo>
                    <a:pt x="113871" y="18860"/>
                  </a:lnTo>
                  <a:lnTo>
                    <a:pt x="155385" y="1178"/>
                  </a:lnTo>
                  <a:lnTo>
                    <a:pt x="172469" y="0"/>
                  </a:lnTo>
                  <a:lnTo>
                    <a:pt x="189519" y="1022"/>
                  </a:lnTo>
                  <a:lnTo>
                    <a:pt x="230095" y="16361"/>
                  </a:lnTo>
                  <a:lnTo>
                    <a:pt x="251660" y="50425"/>
                  </a:lnTo>
                  <a:lnTo>
                    <a:pt x="253869" y="66011"/>
                  </a:lnTo>
                  <a:lnTo>
                    <a:pt x="203015" y="66011"/>
                  </a:lnTo>
                  <a:close/>
                </a:path>
                <a:path w="553720" h="321309">
                  <a:moveTo>
                    <a:pt x="553269" y="3304"/>
                  </a:moveTo>
                  <a:lnTo>
                    <a:pt x="553269" y="233739"/>
                  </a:lnTo>
                  <a:lnTo>
                    <a:pt x="507082" y="233739"/>
                  </a:lnTo>
                  <a:lnTo>
                    <a:pt x="507082" y="88176"/>
                  </a:lnTo>
                  <a:lnTo>
                    <a:pt x="444379" y="233739"/>
                  </a:lnTo>
                  <a:lnTo>
                    <a:pt x="411013" y="233739"/>
                  </a:lnTo>
                  <a:lnTo>
                    <a:pt x="348624" y="88821"/>
                  </a:lnTo>
                  <a:lnTo>
                    <a:pt x="348624" y="233739"/>
                  </a:lnTo>
                  <a:lnTo>
                    <a:pt x="302037" y="233739"/>
                  </a:lnTo>
                  <a:lnTo>
                    <a:pt x="302037" y="3304"/>
                  </a:lnTo>
                  <a:lnTo>
                    <a:pt x="353863" y="3304"/>
                  </a:lnTo>
                  <a:lnTo>
                    <a:pt x="427853" y="174014"/>
                  </a:lnTo>
                  <a:lnTo>
                    <a:pt x="501767" y="3304"/>
                  </a:lnTo>
                  <a:lnTo>
                    <a:pt x="553269" y="3304"/>
                  </a:lnTo>
                  <a:close/>
                </a:path>
              </a:pathLst>
            </a:custGeom>
            <a:ln w="11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809985" y="8545493"/>
              <a:ext cx="229206" cy="242430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8" name="object 88"/>
          <p:cNvSpPr/>
          <p:nvPr/>
        </p:nvSpPr>
        <p:spPr>
          <a:xfrm>
            <a:off x="8144749" y="8551168"/>
            <a:ext cx="387350" cy="231140"/>
          </a:xfrm>
          <a:custGeom>
            <a:avLst/>
            <a:gdLst/>
            <a:ahLst/>
            <a:cxnLst/>
            <a:rect l="l" t="t" r="r" b="b"/>
            <a:pathLst>
              <a:path w="387350" h="231140">
                <a:moveTo>
                  <a:pt x="84229" y="231079"/>
                </a:moveTo>
                <a:lnTo>
                  <a:pt x="0" y="644"/>
                </a:lnTo>
                <a:lnTo>
                  <a:pt x="49244" y="644"/>
                </a:lnTo>
                <a:lnTo>
                  <a:pt x="112280" y="184492"/>
                </a:lnTo>
                <a:lnTo>
                  <a:pt x="175307" y="644"/>
                </a:lnTo>
                <a:lnTo>
                  <a:pt x="224875" y="644"/>
                </a:lnTo>
                <a:lnTo>
                  <a:pt x="140322" y="231079"/>
                </a:lnTo>
                <a:lnTo>
                  <a:pt x="84229" y="231079"/>
                </a:lnTo>
                <a:close/>
              </a:path>
              <a:path w="387350" h="231140">
                <a:moveTo>
                  <a:pt x="387267" y="0"/>
                </a:moveTo>
                <a:lnTo>
                  <a:pt x="387267" y="35625"/>
                </a:lnTo>
                <a:lnTo>
                  <a:pt x="300780" y="35625"/>
                </a:lnTo>
                <a:lnTo>
                  <a:pt x="300780" y="96074"/>
                </a:lnTo>
                <a:lnTo>
                  <a:pt x="377351" y="96074"/>
                </a:lnTo>
                <a:lnTo>
                  <a:pt x="377351" y="131700"/>
                </a:lnTo>
                <a:lnTo>
                  <a:pt x="300780" y="131700"/>
                </a:lnTo>
                <a:lnTo>
                  <a:pt x="300780" y="195454"/>
                </a:lnTo>
                <a:lnTo>
                  <a:pt x="387267" y="195454"/>
                </a:lnTo>
                <a:lnTo>
                  <a:pt x="387267" y="231079"/>
                </a:lnTo>
                <a:lnTo>
                  <a:pt x="254193" y="231079"/>
                </a:lnTo>
                <a:lnTo>
                  <a:pt x="254193" y="0"/>
                </a:lnTo>
                <a:lnTo>
                  <a:pt x="387267" y="0"/>
                </a:lnTo>
                <a:close/>
              </a:path>
            </a:pathLst>
          </a:custGeom>
          <a:ln w="11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9" name="object 89"/>
          <p:cNvGrpSpPr/>
          <p:nvPr/>
        </p:nvGrpSpPr>
        <p:grpSpPr>
          <a:xfrm>
            <a:off x="8672864" y="8480449"/>
            <a:ext cx="1696085" cy="307975"/>
            <a:chOff x="8672864" y="8480449"/>
            <a:chExt cx="1696085" cy="307975"/>
          </a:xfrm>
        </p:grpSpPr>
        <p:sp>
          <p:nvSpPr>
            <p:cNvPr id="90" name="object 90"/>
            <p:cNvSpPr/>
            <p:nvPr/>
          </p:nvSpPr>
          <p:spPr>
            <a:xfrm>
              <a:off x="8672864" y="8546137"/>
              <a:ext cx="183353" cy="241785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8892776" y="8551168"/>
              <a:ext cx="372745" cy="231140"/>
            </a:xfrm>
            <a:custGeom>
              <a:avLst/>
              <a:gdLst/>
              <a:ahLst/>
              <a:cxnLst/>
              <a:rect l="l" t="t" r="r" b="b"/>
              <a:pathLst>
                <a:path w="372745" h="231140">
                  <a:moveTo>
                    <a:pt x="133064" y="0"/>
                  </a:moveTo>
                  <a:lnTo>
                    <a:pt x="133064" y="35625"/>
                  </a:lnTo>
                  <a:lnTo>
                    <a:pt x="46586" y="35625"/>
                  </a:lnTo>
                  <a:lnTo>
                    <a:pt x="46586" y="96074"/>
                  </a:lnTo>
                  <a:lnTo>
                    <a:pt x="123158" y="96074"/>
                  </a:lnTo>
                  <a:lnTo>
                    <a:pt x="123158" y="131700"/>
                  </a:lnTo>
                  <a:lnTo>
                    <a:pt x="46586" y="131700"/>
                  </a:lnTo>
                  <a:lnTo>
                    <a:pt x="46586" y="195454"/>
                  </a:lnTo>
                  <a:lnTo>
                    <a:pt x="133064" y="195454"/>
                  </a:lnTo>
                  <a:lnTo>
                    <a:pt x="133064" y="231079"/>
                  </a:lnTo>
                  <a:lnTo>
                    <a:pt x="0" y="231079"/>
                  </a:lnTo>
                  <a:lnTo>
                    <a:pt x="0" y="0"/>
                  </a:lnTo>
                  <a:lnTo>
                    <a:pt x="133064" y="0"/>
                  </a:lnTo>
                  <a:close/>
                </a:path>
                <a:path w="372745" h="231140">
                  <a:moveTo>
                    <a:pt x="326202" y="644"/>
                  </a:moveTo>
                  <a:lnTo>
                    <a:pt x="372713" y="644"/>
                  </a:lnTo>
                  <a:lnTo>
                    <a:pt x="372713" y="231079"/>
                  </a:lnTo>
                  <a:lnTo>
                    <a:pt x="326202" y="231079"/>
                  </a:lnTo>
                  <a:lnTo>
                    <a:pt x="326202" y="132345"/>
                  </a:lnTo>
                  <a:lnTo>
                    <a:pt x="227152" y="132345"/>
                  </a:lnTo>
                  <a:lnTo>
                    <a:pt x="227152" y="231079"/>
                  </a:lnTo>
                  <a:lnTo>
                    <a:pt x="180565" y="231079"/>
                  </a:lnTo>
                  <a:lnTo>
                    <a:pt x="180565" y="644"/>
                  </a:lnTo>
                  <a:lnTo>
                    <a:pt x="227152" y="644"/>
                  </a:lnTo>
                  <a:lnTo>
                    <a:pt x="227152" y="96719"/>
                  </a:lnTo>
                  <a:lnTo>
                    <a:pt x="326202" y="96719"/>
                  </a:lnTo>
                  <a:lnTo>
                    <a:pt x="326202" y="644"/>
                  </a:lnTo>
                  <a:close/>
                </a:path>
              </a:pathLst>
            </a:custGeom>
            <a:ln w="11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9309296" y="8546137"/>
              <a:ext cx="186010" cy="241785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9529541" y="8551168"/>
              <a:ext cx="133350" cy="231140"/>
            </a:xfrm>
            <a:custGeom>
              <a:avLst/>
              <a:gdLst/>
              <a:ahLst/>
              <a:cxnLst/>
              <a:rect l="l" t="t" r="r" b="b"/>
              <a:pathLst>
                <a:path w="133350" h="231140">
                  <a:moveTo>
                    <a:pt x="133064" y="0"/>
                  </a:moveTo>
                  <a:lnTo>
                    <a:pt x="133064" y="35625"/>
                  </a:lnTo>
                  <a:lnTo>
                    <a:pt x="46586" y="35625"/>
                  </a:lnTo>
                  <a:lnTo>
                    <a:pt x="46586" y="96074"/>
                  </a:lnTo>
                  <a:lnTo>
                    <a:pt x="123148" y="96074"/>
                  </a:lnTo>
                  <a:lnTo>
                    <a:pt x="123148" y="131700"/>
                  </a:lnTo>
                  <a:lnTo>
                    <a:pt x="46586" y="131700"/>
                  </a:lnTo>
                  <a:lnTo>
                    <a:pt x="46586" y="195454"/>
                  </a:lnTo>
                  <a:lnTo>
                    <a:pt x="133064" y="195454"/>
                  </a:lnTo>
                  <a:lnTo>
                    <a:pt x="133064" y="231079"/>
                  </a:lnTo>
                  <a:lnTo>
                    <a:pt x="0" y="231079"/>
                  </a:lnTo>
                  <a:lnTo>
                    <a:pt x="0" y="0"/>
                  </a:lnTo>
                  <a:lnTo>
                    <a:pt x="133064" y="0"/>
                  </a:lnTo>
                  <a:close/>
                </a:path>
              </a:pathLst>
            </a:custGeom>
            <a:ln w="11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9704431" y="8546137"/>
              <a:ext cx="183343" cy="241785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9924343" y="8486124"/>
              <a:ext cx="198755" cy="296545"/>
            </a:xfrm>
            <a:custGeom>
              <a:avLst/>
              <a:gdLst/>
              <a:ahLst/>
              <a:cxnLst/>
              <a:rect l="l" t="t" r="r" b="b"/>
              <a:pathLst>
                <a:path w="198754" h="296545">
                  <a:moveTo>
                    <a:pt x="0" y="65688"/>
                  </a:moveTo>
                  <a:lnTo>
                    <a:pt x="46586" y="65688"/>
                  </a:lnTo>
                  <a:lnTo>
                    <a:pt x="46586" y="260820"/>
                  </a:lnTo>
                  <a:lnTo>
                    <a:pt x="120491" y="260820"/>
                  </a:lnTo>
                  <a:lnTo>
                    <a:pt x="120491" y="296123"/>
                  </a:lnTo>
                  <a:lnTo>
                    <a:pt x="0" y="296123"/>
                  </a:lnTo>
                  <a:lnTo>
                    <a:pt x="0" y="65688"/>
                  </a:lnTo>
                  <a:close/>
                </a:path>
                <a:path w="198754" h="296545">
                  <a:moveTo>
                    <a:pt x="190452" y="37317"/>
                  </a:moveTo>
                  <a:lnTo>
                    <a:pt x="186308" y="41508"/>
                  </a:lnTo>
                  <a:lnTo>
                    <a:pt x="181155" y="43604"/>
                  </a:lnTo>
                  <a:lnTo>
                    <a:pt x="174974" y="43604"/>
                  </a:lnTo>
                  <a:lnTo>
                    <a:pt x="168792" y="43604"/>
                  </a:lnTo>
                  <a:lnTo>
                    <a:pt x="163610" y="41508"/>
                  </a:lnTo>
                  <a:lnTo>
                    <a:pt x="159419" y="37317"/>
                  </a:lnTo>
                  <a:lnTo>
                    <a:pt x="155286" y="33126"/>
                  </a:lnTo>
                  <a:lnTo>
                    <a:pt x="153209" y="27968"/>
                  </a:lnTo>
                  <a:lnTo>
                    <a:pt x="153209" y="21842"/>
                  </a:lnTo>
                  <a:lnTo>
                    <a:pt x="153209" y="15663"/>
                  </a:lnTo>
                  <a:lnTo>
                    <a:pt x="155286" y="10477"/>
                  </a:lnTo>
                  <a:lnTo>
                    <a:pt x="159419" y="6286"/>
                  </a:lnTo>
                  <a:lnTo>
                    <a:pt x="163610" y="2095"/>
                  </a:lnTo>
                  <a:lnTo>
                    <a:pt x="168792" y="0"/>
                  </a:lnTo>
                  <a:lnTo>
                    <a:pt x="174974" y="0"/>
                  </a:lnTo>
                  <a:lnTo>
                    <a:pt x="181155" y="0"/>
                  </a:lnTo>
                  <a:lnTo>
                    <a:pt x="186308" y="2095"/>
                  </a:lnTo>
                  <a:lnTo>
                    <a:pt x="190452" y="6286"/>
                  </a:lnTo>
                  <a:lnTo>
                    <a:pt x="194643" y="10477"/>
                  </a:lnTo>
                  <a:lnTo>
                    <a:pt x="196738" y="15663"/>
                  </a:lnTo>
                  <a:lnTo>
                    <a:pt x="196738" y="21842"/>
                  </a:lnTo>
                  <a:lnTo>
                    <a:pt x="196738" y="27968"/>
                  </a:lnTo>
                  <a:lnTo>
                    <a:pt x="194643" y="33126"/>
                  </a:lnTo>
                  <a:lnTo>
                    <a:pt x="190452" y="37317"/>
                  </a:lnTo>
                  <a:close/>
                </a:path>
                <a:path w="198754" h="296545">
                  <a:moveTo>
                    <a:pt x="151838" y="296123"/>
                  </a:moveTo>
                  <a:lnTo>
                    <a:pt x="151838" y="65688"/>
                  </a:lnTo>
                  <a:lnTo>
                    <a:pt x="198424" y="65688"/>
                  </a:lnTo>
                  <a:lnTo>
                    <a:pt x="198424" y="296123"/>
                  </a:lnTo>
                  <a:lnTo>
                    <a:pt x="151838" y="296123"/>
                  </a:lnTo>
                  <a:close/>
                </a:path>
              </a:pathLst>
            </a:custGeom>
            <a:ln w="11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10166565" y="8546137"/>
              <a:ext cx="201888" cy="241785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7" name="object 97"/>
          <p:cNvGrpSpPr/>
          <p:nvPr/>
        </p:nvGrpSpPr>
        <p:grpSpPr>
          <a:xfrm>
            <a:off x="10488091" y="8480449"/>
            <a:ext cx="1806575" cy="307975"/>
            <a:chOff x="10488091" y="8480449"/>
            <a:chExt cx="1806575" cy="307975"/>
          </a:xfrm>
        </p:grpSpPr>
        <p:sp>
          <p:nvSpPr>
            <p:cNvPr id="98" name="object 98"/>
            <p:cNvSpPr/>
            <p:nvPr/>
          </p:nvSpPr>
          <p:spPr>
            <a:xfrm>
              <a:off x="10493766" y="8486124"/>
              <a:ext cx="288290" cy="296545"/>
            </a:xfrm>
            <a:custGeom>
              <a:avLst/>
              <a:gdLst/>
              <a:ahLst/>
              <a:cxnLst/>
              <a:rect l="l" t="t" r="r" b="b"/>
              <a:pathLst>
                <a:path w="288290" h="296545">
                  <a:moveTo>
                    <a:pt x="145637" y="65688"/>
                  </a:moveTo>
                  <a:lnTo>
                    <a:pt x="192147" y="65688"/>
                  </a:lnTo>
                  <a:lnTo>
                    <a:pt x="192147" y="296123"/>
                  </a:lnTo>
                  <a:lnTo>
                    <a:pt x="145637" y="296123"/>
                  </a:lnTo>
                  <a:lnTo>
                    <a:pt x="145637" y="197389"/>
                  </a:lnTo>
                  <a:lnTo>
                    <a:pt x="46586" y="197389"/>
                  </a:lnTo>
                  <a:lnTo>
                    <a:pt x="46586" y="296123"/>
                  </a:lnTo>
                  <a:lnTo>
                    <a:pt x="0" y="296123"/>
                  </a:lnTo>
                  <a:lnTo>
                    <a:pt x="0" y="65688"/>
                  </a:lnTo>
                  <a:lnTo>
                    <a:pt x="46586" y="65688"/>
                  </a:lnTo>
                  <a:lnTo>
                    <a:pt x="46586" y="161763"/>
                  </a:lnTo>
                  <a:lnTo>
                    <a:pt x="145637" y="161763"/>
                  </a:lnTo>
                  <a:lnTo>
                    <a:pt x="145637" y="65688"/>
                  </a:lnTo>
                  <a:close/>
                </a:path>
                <a:path w="288290" h="296545">
                  <a:moveTo>
                    <a:pt x="280235" y="37317"/>
                  </a:moveTo>
                  <a:lnTo>
                    <a:pt x="276101" y="41508"/>
                  </a:lnTo>
                  <a:lnTo>
                    <a:pt x="270938" y="43604"/>
                  </a:lnTo>
                  <a:lnTo>
                    <a:pt x="264766" y="43604"/>
                  </a:lnTo>
                  <a:lnTo>
                    <a:pt x="258584" y="43604"/>
                  </a:lnTo>
                  <a:lnTo>
                    <a:pt x="253393" y="41508"/>
                  </a:lnTo>
                  <a:lnTo>
                    <a:pt x="249202" y="37317"/>
                  </a:lnTo>
                  <a:lnTo>
                    <a:pt x="245068" y="33126"/>
                  </a:lnTo>
                  <a:lnTo>
                    <a:pt x="243001" y="27968"/>
                  </a:lnTo>
                  <a:lnTo>
                    <a:pt x="243001" y="21842"/>
                  </a:lnTo>
                  <a:lnTo>
                    <a:pt x="243001" y="15663"/>
                  </a:lnTo>
                  <a:lnTo>
                    <a:pt x="245068" y="10477"/>
                  </a:lnTo>
                  <a:lnTo>
                    <a:pt x="249202" y="6286"/>
                  </a:lnTo>
                  <a:lnTo>
                    <a:pt x="253393" y="2095"/>
                  </a:lnTo>
                  <a:lnTo>
                    <a:pt x="258584" y="0"/>
                  </a:lnTo>
                  <a:lnTo>
                    <a:pt x="264766" y="0"/>
                  </a:lnTo>
                  <a:lnTo>
                    <a:pt x="270938" y="0"/>
                  </a:lnTo>
                  <a:lnTo>
                    <a:pt x="276101" y="2095"/>
                  </a:lnTo>
                  <a:lnTo>
                    <a:pt x="280235" y="6286"/>
                  </a:lnTo>
                  <a:lnTo>
                    <a:pt x="284426" y="10477"/>
                  </a:lnTo>
                  <a:lnTo>
                    <a:pt x="286521" y="15663"/>
                  </a:lnTo>
                  <a:lnTo>
                    <a:pt x="286521" y="21842"/>
                  </a:lnTo>
                  <a:lnTo>
                    <a:pt x="286521" y="27968"/>
                  </a:lnTo>
                  <a:lnTo>
                    <a:pt x="284426" y="33126"/>
                  </a:lnTo>
                  <a:lnTo>
                    <a:pt x="280235" y="37317"/>
                  </a:lnTo>
                  <a:close/>
                </a:path>
                <a:path w="288290" h="296545">
                  <a:moveTo>
                    <a:pt x="241630" y="296123"/>
                  </a:moveTo>
                  <a:lnTo>
                    <a:pt x="241630" y="65688"/>
                  </a:lnTo>
                  <a:lnTo>
                    <a:pt x="288216" y="65688"/>
                  </a:lnTo>
                  <a:lnTo>
                    <a:pt x="288216" y="296123"/>
                  </a:lnTo>
                  <a:lnTo>
                    <a:pt x="241630" y="296123"/>
                  </a:lnTo>
                  <a:close/>
                </a:path>
              </a:pathLst>
            </a:custGeom>
            <a:ln w="11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10817561" y="8546137"/>
              <a:ext cx="168436" cy="241785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11021594" y="8551168"/>
              <a:ext cx="959485" cy="231140"/>
            </a:xfrm>
            <a:custGeom>
              <a:avLst/>
              <a:gdLst/>
              <a:ahLst/>
              <a:cxnLst/>
              <a:rect l="l" t="t" r="r" b="b"/>
              <a:pathLst>
                <a:path w="959484" h="231140">
                  <a:moveTo>
                    <a:pt x="251231" y="644"/>
                  </a:moveTo>
                  <a:lnTo>
                    <a:pt x="251231" y="231079"/>
                  </a:lnTo>
                  <a:lnTo>
                    <a:pt x="205044" y="231079"/>
                  </a:lnTo>
                  <a:lnTo>
                    <a:pt x="205044" y="85516"/>
                  </a:lnTo>
                  <a:lnTo>
                    <a:pt x="142341" y="231079"/>
                  </a:lnTo>
                  <a:lnTo>
                    <a:pt x="108975" y="231079"/>
                  </a:lnTo>
                  <a:lnTo>
                    <a:pt x="46586" y="86161"/>
                  </a:lnTo>
                  <a:lnTo>
                    <a:pt x="46586" y="231079"/>
                  </a:lnTo>
                  <a:lnTo>
                    <a:pt x="0" y="231079"/>
                  </a:lnTo>
                  <a:lnTo>
                    <a:pt x="0" y="644"/>
                  </a:lnTo>
                  <a:lnTo>
                    <a:pt x="51825" y="644"/>
                  </a:lnTo>
                  <a:lnTo>
                    <a:pt x="125815" y="171354"/>
                  </a:lnTo>
                  <a:lnTo>
                    <a:pt x="199729" y="644"/>
                  </a:lnTo>
                  <a:lnTo>
                    <a:pt x="251231" y="644"/>
                  </a:lnTo>
                  <a:close/>
                </a:path>
                <a:path w="959484" h="231140">
                  <a:moveTo>
                    <a:pt x="433797" y="0"/>
                  </a:moveTo>
                  <a:lnTo>
                    <a:pt x="433797" y="35625"/>
                  </a:lnTo>
                  <a:lnTo>
                    <a:pt x="347310" y="35625"/>
                  </a:lnTo>
                  <a:lnTo>
                    <a:pt x="347310" y="96074"/>
                  </a:lnTo>
                  <a:lnTo>
                    <a:pt x="423881" y="96074"/>
                  </a:lnTo>
                  <a:lnTo>
                    <a:pt x="423881" y="131700"/>
                  </a:lnTo>
                  <a:lnTo>
                    <a:pt x="347310" y="131700"/>
                  </a:lnTo>
                  <a:lnTo>
                    <a:pt x="347310" y="195454"/>
                  </a:lnTo>
                  <a:lnTo>
                    <a:pt x="433797" y="195454"/>
                  </a:lnTo>
                  <a:lnTo>
                    <a:pt x="433797" y="231079"/>
                  </a:lnTo>
                  <a:lnTo>
                    <a:pt x="300723" y="231079"/>
                  </a:lnTo>
                  <a:lnTo>
                    <a:pt x="300723" y="0"/>
                  </a:lnTo>
                  <a:lnTo>
                    <a:pt x="433797" y="0"/>
                  </a:lnTo>
                  <a:close/>
                </a:path>
                <a:path w="959484" h="231140">
                  <a:moveTo>
                    <a:pt x="467744" y="36269"/>
                  </a:moveTo>
                  <a:lnTo>
                    <a:pt x="467744" y="644"/>
                  </a:lnTo>
                  <a:lnTo>
                    <a:pt x="638460" y="644"/>
                  </a:lnTo>
                  <a:lnTo>
                    <a:pt x="638460" y="36269"/>
                  </a:lnTo>
                  <a:lnTo>
                    <a:pt x="576072" y="36269"/>
                  </a:lnTo>
                  <a:lnTo>
                    <a:pt x="576072" y="231079"/>
                  </a:lnTo>
                  <a:lnTo>
                    <a:pt x="529809" y="231079"/>
                  </a:lnTo>
                  <a:lnTo>
                    <a:pt x="529809" y="36269"/>
                  </a:lnTo>
                  <a:lnTo>
                    <a:pt x="467744" y="36269"/>
                  </a:lnTo>
                  <a:close/>
                </a:path>
                <a:path w="959484" h="231140">
                  <a:moveTo>
                    <a:pt x="674065" y="644"/>
                  </a:moveTo>
                  <a:lnTo>
                    <a:pt x="720651" y="644"/>
                  </a:lnTo>
                  <a:lnTo>
                    <a:pt x="720651" y="195776"/>
                  </a:lnTo>
                  <a:lnTo>
                    <a:pt x="794565" y="195776"/>
                  </a:lnTo>
                  <a:lnTo>
                    <a:pt x="794565" y="231079"/>
                  </a:lnTo>
                  <a:lnTo>
                    <a:pt x="674065" y="231079"/>
                  </a:lnTo>
                  <a:lnTo>
                    <a:pt x="674065" y="644"/>
                  </a:lnTo>
                  <a:close/>
                </a:path>
                <a:path w="959484" h="231140">
                  <a:moveTo>
                    <a:pt x="958986" y="0"/>
                  </a:moveTo>
                  <a:lnTo>
                    <a:pt x="958986" y="35625"/>
                  </a:lnTo>
                  <a:lnTo>
                    <a:pt x="872499" y="35625"/>
                  </a:lnTo>
                  <a:lnTo>
                    <a:pt x="872499" y="96074"/>
                  </a:lnTo>
                  <a:lnTo>
                    <a:pt x="949071" y="96074"/>
                  </a:lnTo>
                  <a:lnTo>
                    <a:pt x="949071" y="131700"/>
                  </a:lnTo>
                  <a:lnTo>
                    <a:pt x="872499" y="131700"/>
                  </a:lnTo>
                  <a:lnTo>
                    <a:pt x="872499" y="195454"/>
                  </a:lnTo>
                  <a:lnTo>
                    <a:pt x="958986" y="195454"/>
                  </a:lnTo>
                  <a:lnTo>
                    <a:pt x="958986" y="231079"/>
                  </a:lnTo>
                  <a:lnTo>
                    <a:pt x="825912" y="231079"/>
                  </a:lnTo>
                  <a:lnTo>
                    <a:pt x="825912" y="0"/>
                  </a:lnTo>
                  <a:lnTo>
                    <a:pt x="958986" y="0"/>
                  </a:lnTo>
                  <a:close/>
                </a:path>
              </a:pathLst>
            </a:custGeom>
            <a:ln w="11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12022397" y="8546137"/>
              <a:ext cx="183353" cy="241785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12242309" y="8486124"/>
              <a:ext cx="46990" cy="296545"/>
            </a:xfrm>
            <a:custGeom>
              <a:avLst/>
              <a:gdLst/>
              <a:ahLst/>
              <a:cxnLst/>
              <a:rect l="l" t="t" r="r" b="b"/>
              <a:pathLst>
                <a:path w="46990" h="296545">
                  <a:moveTo>
                    <a:pt x="38604" y="37317"/>
                  </a:moveTo>
                  <a:lnTo>
                    <a:pt x="34470" y="41508"/>
                  </a:lnTo>
                  <a:lnTo>
                    <a:pt x="29308" y="43604"/>
                  </a:lnTo>
                  <a:lnTo>
                    <a:pt x="23136" y="43604"/>
                  </a:lnTo>
                  <a:lnTo>
                    <a:pt x="16954" y="43604"/>
                  </a:lnTo>
                  <a:lnTo>
                    <a:pt x="11763" y="41508"/>
                  </a:lnTo>
                  <a:lnTo>
                    <a:pt x="7572" y="37317"/>
                  </a:lnTo>
                  <a:lnTo>
                    <a:pt x="3438" y="33126"/>
                  </a:lnTo>
                  <a:lnTo>
                    <a:pt x="1371" y="27968"/>
                  </a:lnTo>
                  <a:lnTo>
                    <a:pt x="1371" y="21842"/>
                  </a:lnTo>
                  <a:lnTo>
                    <a:pt x="1371" y="15663"/>
                  </a:lnTo>
                  <a:lnTo>
                    <a:pt x="3438" y="10477"/>
                  </a:lnTo>
                  <a:lnTo>
                    <a:pt x="7572" y="6286"/>
                  </a:lnTo>
                  <a:lnTo>
                    <a:pt x="11763" y="2095"/>
                  </a:lnTo>
                  <a:lnTo>
                    <a:pt x="16954" y="0"/>
                  </a:lnTo>
                  <a:lnTo>
                    <a:pt x="23136" y="0"/>
                  </a:lnTo>
                  <a:lnTo>
                    <a:pt x="29308" y="0"/>
                  </a:lnTo>
                  <a:lnTo>
                    <a:pt x="34470" y="2095"/>
                  </a:lnTo>
                  <a:lnTo>
                    <a:pt x="38604" y="6286"/>
                  </a:lnTo>
                  <a:lnTo>
                    <a:pt x="42795" y="10477"/>
                  </a:lnTo>
                  <a:lnTo>
                    <a:pt x="44891" y="15663"/>
                  </a:lnTo>
                  <a:lnTo>
                    <a:pt x="44891" y="21842"/>
                  </a:lnTo>
                  <a:lnTo>
                    <a:pt x="44891" y="27968"/>
                  </a:lnTo>
                  <a:lnTo>
                    <a:pt x="42795" y="33126"/>
                  </a:lnTo>
                  <a:lnTo>
                    <a:pt x="38604" y="37317"/>
                  </a:lnTo>
                  <a:close/>
                </a:path>
                <a:path w="46990" h="296545">
                  <a:moveTo>
                    <a:pt x="0" y="296123"/>
                  </a:moveTo>
                  <a:lnTo>
                    <a:pt x="0" y="65688"/>
                  </a:lnTo>
                  <a:lnTo>
                    <a:pt x="46586" y="65688"/>
                  </a:lnTo>
                  <a:lnTo>
                    <a:pt x="46586" y="296123"/>
                  </a:lnTo>
                  <a:lnTo>
                    <a:pt x="0" y="296123"/>
                  </a:lnTo>
                  <a:close/>
                </a:path>
              </a:pathLst>
            </a:custGeom>
            <a:ln w="11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3" name="object 103"/>
          <p:cNvGrpSpPr/>
          <p:nvPr/>
        </p:nvGrpSpPr>
        <p:grpSpPr>
          <a:xfrm>
            <a:off x="12431724" y="8480449"/>
            <a:ext cx="1357630" cy="309880"/>
            <a:chOff x="12431724" y="8480449"/>
            <a:chExt cx="1357630" cy="309880"/>
          </a:xfrm>
        </p:grpSpPr>
        <p:sp>
          <p:nvSpPr>
            <p:cNvPr id="104" name="object 104"/>
            <p:cNvSpPr/>
            <p:nvPr/>
          </p:nvSpPr>
          <p:spPr>
            <a:xfrm>
              <a:off x="12431724" y="8480449"/>
              <a:ext cx="448776" cy="309811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12911421" y="8551813"/>
              <a:ext cx="120650" cy="230504"/>
            </a:xfrm>
            <a:custGeom>
              <a:avLst/>
              <a:gdLst/>
              <a:ahLst/>
              <a:cxnLst/>
              <a:rect l="l" t="t" r="r" b="b"/>
              <a:pathLst>
                <a:path w="120650" h="230504">
                  <a:moveTo>
                    <a:pt x="0" y="0"/>
                  </a:moveTo>
                  <a:lnTo>
                    <a:pt x="46586" y="0"/>
                  </a:lnTo>
                  <a:lnTo>
                    <a:pt x="46586" y="195132"/>
                  </a:lnTo>
                  <a:lnTo>
                    <a:pt x="120500" y="195132"/>
                  </a:lnTo>
                  <a:lnTo>
                    <a:pt x="120500" y="230434"/>
                  </a:lnTo>
                  <a:lnTo>
                    <a:pt x="0" y="230434"/>
                  </a:lnTo>
                  <a:lnTo>
                    <a:pt x="0" y="0"/>
                  </a:lnTo>
                  <a:close/>
                </a:path>
              </a:pathLst>
            </a:custGeom>
            <a:ln w="11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13056945" y="8480449"/>
              <a:ext cx="197545" cy="309811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13297307" y="8551813"/>
              <a:ext cx="251460" cy="230504"/>
            </a:xfrm>
            <a:custGeom>
              <a:avLst/>
              <a:gdLst/>
              <a:ahLst/>
              <a:cxnLst/>
              <a:rect l="l" t="t" r="r" b="b"/>
              <a:pathLst>
                <a:path w="251459" h="230504">
                  <a:moveTo>
                    <a:pt x="251231" y="0"/>
                  </a:moveTo>
                  <a:lnTo>
                    <a:pt x="251231" y="230434"/>
                  </a:lnTo>
                  <a:lnTo>
                    <a:pt x="205054" y="230434"/>
                  </a:lnTo>
                  <a:lnTo>
                    <a:pt x="205054" y="84871"/>
                  </a:lnTo>
                  <a:lnTo>
                    <a:pt x="142341" y="230434"/>
                  </a:lnTo>
                  <a:lnTo>
                    <a:pt x="108975" y="230434"/>
                  </a:lnTo>
                  <a:lnTo>
                    <a:pt x="46586" y="85516"/>
                  </a:lnTo>
                  <a:lnTo>
                    <a:pt x="46586" y="230434"/>
                  </a:lnTo>
                  <a:lnTo>
                    <a:pt x="0" y="230434"/>
                  </a:lnTo>
                  <a:lnTo>
                    <a:pt x="0" y="0"/>
                  </a:lnTo>
                  <a:lnTo>
                    <a:pt x="51825" y="0"/>
                  </a:lnTo>
                  <a:lnTo>
                    <a:pt x="125825" y="170710"/>
                  </a:lnTo>
                  <a:lnTo>
                    <a:pt x="199729" y="0"/>
                  </a:lnTo>
                  <a:lnTo>
                    <a:pt x="251231" y="0"/>
                  </a:lnTo>
                  <a:close/>
                </a:path>
              </a:pathLst>
            </a:custGeom>
            <a:ln w="11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13591717" y="8480449"/>
              <a:ext cx="197535" cy="309811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6193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537843" y="2851260"/>
            <a:ext cx="4750435" cy="7435850"/>
          </a:xfrm>
          <a:custGeom>
            <a:avLst/>
            <a:gdLst/>
            <a:ahLst/>
            <a:cxnLst/>
            <a:rect l="l" t="t" r="r" b="b"/>
            <a:pathLst>
              <a:path w="4750434" h="7435850">
                <a:moveTo>
                  <a:pt x="628869" y="7435738"/>
                </a:moveTo>
                <a:lnTo>
                  <a:pt x="575214" y="7373223"/>
                </a:lnTo>
                <a:lnTo>
                  <a:pt x="512484" y="7297794"/>
                </a:lnTo>
                <a:lnTo>
                  <a:pt x="482080" y="7260136"/>
                </a:lnTo>
                <a:lnTo>
                  <a:pt x="452353" y="7222481"/>
                </a:lnTo>
                <a:lnTo>
                  <a:pt x="423327" y="7184801"/>
                </a:lnTo>
                <a:lnTo>
                  <a:pt x="395028" y="7147071"/>
                </a:lnTo>
                <a:lnTo>
                  <a:pt x="367484" y="7109264"/>
                </a:lnTo>
                <a:lnTo>
                  <a:pt x="340719" y="7071353"/>
                </a:lnTo>
                <a:lnTo>
                  <a:pt x="314760" y="7033311"/>
                </a:lnTo>
                <a:lnTo>
                  <a:pt x="289633" y="6995113"/>
                </a:lnTo>
                <a:lnTo>
                  <a:pt x="265364" y="6956732"/>
                </a:lnTo>
                <a:lnTo>
                  <a:pt x="241979" y="6918140"/>
                </a:lnTo>
                <a:lnTo>
                  <a:pt x="219504" y="6879313"/>
                </a:lnTo>
                <a:lnTo>
                  <a:pt x="197965" y="6840222"/>
                </a:lnTo>
                <a:lnTo>
                  <a:pt x="177388" y="6800842"/>
                </a:lnTo>
                <a:lnTo>
                  <a:pt x="157799" y="6761145"/>
                </a:lnTo>
                <a:lnTo>
                  <a:pt x="139224" y="6721106"/>
                </a:lnTo>
                <a:lnTo>
                  <a:pt x="121690" y="6680699"/>
                </a:lnTo>
                <a:lnTo>
                  <a:pt x="105221" y="6639895"/>
                </a:lnTo>
                <a:lnTo>
                  <a:pt x="89845" y="6598669"/>
                </a:lnTo>
                <a:lnTo>
                  <a:pt x="75587" y="6556995"/>
                </a:lnTo>
                <a:lnTo>
                  <a:pt x="62474" y="6514845"/>
                </a:lnTo>
                <a:lnTo>
                  <a:pt x="50530" y="6472194"/>
                </a:lnTo>
                <a:lnTo>
                  <a:pt x="39783" y="6429014"/>
                </a:lnTo>
                <a:lnTo>
                  <a:pt x="30259" y="6385280"/>
                </a:lnTo>
                <a:lnTo>
                  <a:pt x="21982" y="6340964"/>
                </a:lnTo>
                <a:lnTo>
                  <a:pt x="14981" y="6296040"/>
                </a:lnTo>
                <a:lnTo>
                  <a:pt x="9279" y="6250482"/>
                </a:lnTo>
                <a:lnTo>
                  <a:pt x="4905" y="6204263"/>
                </a:lnTo>
                <a:lnTo>
                  <a:pt x="1882" y="6157356"/>
                </a:lnTo>
                <a:lnTo>
                  <a:pt x="239" y="6109735"/>
                </a:lnTo>
                <a:lnTo>
                  <a:pt x="0" y="6061374"/>
                </a:lnTo>
                <a:lnTo>
                  <a:pt x="1191" y="6012245"/>
                </a:lnTo>
                <a:lnTo>
                  <a:pt x="3839" y="5962323"/>
                </a:lnTo>
                <a:lnTo>
                  <a:pt x="7970" y="5911581"/>
                </a:lnTo>
                <a:lnTo>
                  <a:pt x="13610" y="5859992"/>
                </a:lnTo>
                <a:lnTo>
                  <a:pt x="20784" y="5807530"/>
                </a:lnTo>
                <a:lnTo>
                  <a:pt x="29519" y="5754168"/>
                </a:lnTo>
                <a:lnTo>
                  <a:pt x="39842" y="5699879"/>
                </a:lnTo>
                <a:lnTo>
                  <a:pt x="51776" y="5644638"/>
                </a:lnTo>
                <a:lnTo>
                  <a:pt x="65350" y="5588418"/>
                </a:lnTo>
                <a:lnTo>
                  <a:pt x="77565" y="5542124"/>
                </a:lnTo>
                <a:lnTo>
                  <a:pt x="90739" y="5496072"/>
                </a:lnTo>
                <a:lnTo>
                  <a:pt x="104864" y="5450284"/>
                </a:lnTo>
                <a:lnTo>
                  <a:pt x="119931" y="5404781"/>
                </a:lnTo>
                <a:lnTo>
                  <a:pt x="135930" y="5359583"/>
                </a:lnTo>
                <a:lnTo>
                  <a:pt x="152852" y="5314714"/>
                </a:lnTo>
                <a:lnTo>
                  <a:pt x="170689" y="5270193"/>
                </a:lnTo>
                <a:lnTo>
                  <a:pt x="189431" y="5226042"/>
                </a:lnTo>
                <a:lnTo>
                  <a:pt x="209068" y="5182284"/>
                </a:lnTo>
                <a:lnTo>
                  <a:pt x="229593" y="5138938"/>
                </a:lnTo>
                <a:lnTo>
                  <a:pt x="250995" y="5096027"/>
                </a:lnTo>
                <a:lnTo>
                  <a:pt x="273265" y="5053572"/>
                </a:lnTo>
                <a:lnTo>
                  <a:pt x="296395" y="5011595"/>
                </a:lnTo>
                <a:lnTo>
                  <a:pt x="320375" y="4970116"/>
                </a:lnTo>
                <a:lnTo>
                  <a:pt x="345196" y="4929157"/>
                </a:lnTo>
                <a:lnTo>
                  <a:pt x="370849" y="4888740"/>
                </a:lnTo>
                <a:lnTo>
                  <a:pt x="397324" y="4848886"/>
                </a:lnTo>
                <a:lnTo>
                  <a:pt x="424614" y="4809616"/>
                </a:lnTo>
                <a:lnTo>
                  <a:pt x="452708" y="4770952"/>
                </a:lnTo>
                <a:lnTo>
                  <a:pt x="481597" y="4732915"/>
                </a:lnTo>
                <a:lnTo>
                  <a:pt x="511272" y="4695526"/>
                </a:lnTo>
                <a:lnTo>
                  <a:pt x="541725" y="4658808"/>
                </a:lnTo>
                <a:lnTo>
                  <a:pt x="572945" y="4622781"/>
                </a:lnTo>
                <a:lnTo>
                  <a:pt x="604925" y="4587467"/>
                </a:lnTo>
                <a:lnTo>
                  <a:pt x="637653" y="4552887"/>
                </a:lnTo>
                <a:lnTo>
                  <a:pt x="671123" y="4519062"/>
                </a:lnTo>
                <a:lnTo>
                  <a:pt x="705323" y="4486015"/>
                </a:lnTo>
                <a:lnTo>
                  <a:pt x="740246" y="4453765"/>
                </a:lnTo>
                <a:lnTo>
                  <a:pt x="775882" y="4422336"/>
                </a:lnTo>
                <a:lnTo>
                  <a:pt x="812222" y="4391748"/>
                </a:lnTo>
                <a:lnTo>
                  <a:pt x="849257" y="4362022"/>
                </a:lnTo>
                <a:lnTo>
                  <a:pt x="886978" y="4333180"/>
                </a:lnTo>
                <a:lnTo>
                  <a:pt x="925375" y="4305244"/>
                </a:lnTo>
                <a:lnTo>
                  <a:pt x="964439" y="4278234"/>
                </a:lnTo>
                <a:lnTo>
                  <a:pt x="1004162" y="4252173"/>
                </a:lnTo>
                <a:lnTo>
                  <a:pt x="1044533" y="4227081"/>
                </a:lnTo>
                <a:lnTo>
                  <a:pt x="1085545" y="4202980"/>
                </a:lnTo>
                <a:lnTo>
                  <a:pt x="1127187" y="4179892"/>
                </a:lnTo>
                <a:lnTo>
                  <a:pt x="1169452" y="4157837"/>
                </a:lnTo>
                <a:lnTo>
                  <a:pt x="1212328" y="4136837"/>
                </a:lnTo>
                <a:lnTo>
                  <a:pt x="1255808" y="4116914"/>
                </a:lnTo>
                <a:lnTo>
                  <a:pt x="1299883" y="4098089"/>
                </a:lnTo>
                <a:lnTo>
                  <a:pt x="1344542" y="4080384"/>
                </a:lnTo>
                <a:lnTo>
                  <a:pt x="1389778" y="4063819"/>
                </a:lnTo>
                <a:lnTo>
                  <a:pt x="1435580" y="4048416"/>
                </a:lnTo>
                <a:lnTo>
                  <a:pt x="1481940" y="4034197"/>
                </a:lnTo>
                <a:lnTo>
                  <a:pt x="1528848" y="4021183"/>
                </a:lnTo>
                <a:lnTo>
                  <a:pt x="1576296" y="4009395"/>
                </a:lnTo>
                <a:lnTo>
                  <a:pt x="1624355" y="3997875"/>
                </a:lnTo>
                <a:lnTo>
                  <a:pt x="1672044" y="3984902"/>
                </a:lnTo>
                <a:lnTo>
                  <a:pt x="1719346" y="3970501"/>
                </a:lnTo>
                <a:lnTo>
                  <a:pt x="1766237" y="3954697"/>
                </a:lnTo>
                <a:lnTo>
                  <a:pt x="1812700" y="3937516"/>
                </a:lnTo>
                <a:lnTo>
                  <a:pt x="1858713" y="3918984"/>
                </a:lnTo>
                <a:lnTo>
                  <a:pt x="1904255" y="3899126"/>
                </a:lnTo>
                <a:lnTo>
                  <a:pt x="1949307" y="3877968"/>
                </a:lnTo>
                <a:lnTo>
                  <a:pt x="1993849" y="3855535"/>
                </a:lnTo>
                <a:lnTo>
                  <a:pt x="2037859" y="3831853"/>
                </a:lnTo>
                <a:lnTo>
                  <a:pt x="2081317" y="3806947"/>
                </a:lnTo>
                <a:lnTo>
                  <a:pt x="2124204" y="3780843"/>
                </a:lnTo>
                <a:lnTo>
                  <a:pt x="2166499" y="3753566"/>
                </a:lnTo>
                <a:lnTo>
                  <a:pt x="2208182" y="3725143"/>
                </a:lnTo>
                <a:lnTo>
                  <a:pt x="2249231" y="3695598"/>
                </a:lnTo>
                <a:lnTo>
                  <a:pt x="2289628" y="3664957"/>
                </a:lnTo>
                <a:lnTo>
                  <a:pt x="2329351" y="3633245"/>
                </a:lnTo>
                <a:lnTo>
                  <a:pt x="2368380" y="3600489"/>
                </a:lnTo>
                <a:lnTo>
                  <a:pt x="2406696" y="3566714"/>
                </a:lnTo>
                <a:lnTo>
                  <a:pt x="2444277" y="3531945"/>
                </a:lnTo>
                <a:lnTo>
                  <a:pt x="2481103" y="3496207"/>
                </a:lnTo>
                <a:lnTo>
                  <a:pt x="2517154" y="3459527"/>
                </a:lnTo>
                <a:lnTo>
                  <a:pt x="2552410" y="3421930"/>
                </a:lnTo>
                <a:lnTo>
                  <a:pt x="2586850" y="3383441"/>
                </a:lnTo>
                <a:lnTo>
                  <a:pt x="2620454" y="3344087"/>
                </a:lnTo>
                <a:lnTo>
                  <a:pt x="2653201" y="3303892"/>
                </a:lnTo>
                <a:lnTo>
                  <a:pt x="2683678" y="3264734"/>
                </a:lnTo>
                <a:lnTo>
                  <a:pt x="2713362" y="3224855"/>
                </a:lnTo>
                <a:lnTo>
                  <a:pt x="2742236" y="3184275"/>
                </a:lnTo>
                <a:lnTo>
                  <a:pt x="2770283" y="3143015"/>
                </a:lnTo>
                <a:lnTo>
                  <a:pt x="2797484" y="3101098"/>
                </a:lnTo>
                <a:lnTo>
                  <a:pt x="2823822" y="3058543"/>
                </a:lnTo>
                <a:lnTo>
                  <a:pt x="2849279" y="3015372"/>
                </a:lnTo>
                <a:lnTo>
                  <a:pt x="2873838" y="2971607"/>
                </a:lnTo>
                <a:lnTo>
                  <a:pt x="2897480" y="2927267"/>
                </a:lnTo>
                <a:lnTo>
                  <a:pt x="2920188" y="2882375"/>
                </a:lnTo>
                <a:lnTo>
                  <a:pt x="2941945" y="2836951"/>
                </a:lnTo>
                <a:lnTo>
                  <a:pt x="2962732" y="2791016"/>
                </a:lnTo>
                <a:lnTo>
                  <a:pt x="2982533" y="2744593"/>
                </a:lnTo>
                <a:lnTo>
                  <a:pt x="3001328" y="2697701"/>
                </a:lnTo>
                <a:lnTo>
                  <a:pt x="3019101" y="2650362"/>
                </a:lnTo>
                <a:lnTo>
                  <a:pt x="3035834" y="2602597"/>
                </a:lnTo>
                <a:lnTo>
                  <a:pt x="3051508" y="2554427"/>
                </a:lnTo>
                <a:lnTo>
                  <a:pt x="3066107" y="2505874"/>
                </a:lnTo>
                <a:lnTo>
                  <a:pt x="3079613" y="2456958"/>
                </a:lnTo>
                <a:lnTo>
                  <a:pt x="3092008" y="2407700"/>
                </a:lnTo>
                <a:lnTo>
                  <a:pt x="3103274" y="2358122"/>
                </a:lnTo>
                <a:lnTo>
                  <a:pt x="3113393" y="2308245"/>
                </a:lnTo>
                <a:lnTo>
                  <a:pt x="3122348" y="2258089"/>
                </a:lnTo>
                <a:lnTo>
                  <a:pt x="3130122" y="2207677"/>
                </a:lnTo>
                <a:lnTo>
                  <a:pt x="3136696" y="2157028"/>
                </a:lnTo>
                <a:lnTo>
                  <a:pt x="3142052" y="2106165"/>
                </a:lnTo>
                <a:lnTo>
                  <a:pt x="3146173" y="2055108"/>
                </a:lnTo>
                <a:lnTo>
                  <a:pt x="3149042" y="2003879"/>
                </a:lnTo>
                <a:lnTo>
                  <a:pt x="3152405" y="1950374"/>
                </a:lnTo>
                <a:lnTo>
                  <a:pt x="3156982" y="1897331"/>
                </a:lnTo>
                <a:lnTo>
                  <a:pt x="3162753" y="1844759"/>
                </a:lnTo>
                <a:lnTo>
                  <a:pt x="3169698" y="1792670"/>
                </a:lnTo>
                <a:lnTo>
                  <a:pt x="3177798" y="1741073"/>
                </a:lnTo>
                <a:lnTo>
                  <a:pt x="3187032" y="1689979"/>
                </a:lnTo>
                <a:lnTo>
                  <a:pt x="3197381" y="1639398"/>
                </a:lnTo>
                <a:lnTo>
                  <a:pt x="3208825" y="1589340"/>
                </a:lnTo>
                <a:lnTo>
                  <a:pt x="3221343" y="1539816"/>
                </a:lnTo>
                <a:lnTo>
                  <a:pt x="3234916" y="1490836"/>
                </a:lnTo>
                <a:lnTo>
                  <a:pt x="3249523" y="1442411"/>
                </a:lnTo>
                <a:lnTo>
                  <a:pt x="3265145" y="1394550"/>
                </a:lnTo>
                <a:lnTo>
                  <a:pt x="3281762" y="1347264"/>
                </a:lnTo>
                <a:lnTo>
                  <a:pt x="3299354" y="1300563"/>
                </a:lnTo>
                <a:lnTo>
                  <a:pt x="3317901" y="1254458"/>
                </a:lnTo>
                <a:lnTo>
                  <a:pt x="3337383" y="1208958"/>
                </a:lnTo>
                <a:lnTo>
                  <a:pt x="3357780" y="1164075"/>
                </a:lnTo>
                <a:lnTo>
                  <a:pt x="3379072" y="1119819"/>
                </a:lnTo>
                <a:lnTo>
                  <a:pt x="3401239" y="1076199"/>
                </a:lnTo>
                <a:lnTo>
                  <a:pt x="3424262" y="1033226"/>
                </a:lnTo>
                <a:lnTo>
                  <a:pt x="3448120" y="990911"/>
                </a:lnTo>
                <a:lnTo>
                  <a:pt x="3472793" y="949264"/>
                </a:lnTo>
                <a:lnTo>
                  <a:pt x="3498261" y="908294"/>
                </a:lnTo>
                <a:lnTo>
                  <a:pt x="3524505" y="868013"/>
                </a:lnTo>
                <a:lnTo>
                  <a:pt x="3551504" y="828431"/>
                </a:lnTo>
                <a:lnTo>
                  <a:pt x="3579239" y="789557"/>
                </a:lnTo>
                <a:lnTo>
                  <a:pt x="3607690" y="751403"/>
                </a:lnTo>
                <a:lnTo>
                  <a:pt x="3636836" y="713979"/>
                </a:lnTo>
                <a:lnTo>
                  <a:pt x="3666533" y="677743"/>
                </a:lnTo>
                <a:lnTo>
                  <a:pt x="3697646" y="641879"/>
                </a:lnTo>
                <a:lnTo>
                  <a:pt x="3730117" y="606430"/>
                </a:lnTo>
                <a:lnTo>
                  <a:pt x="3763890" y="571440"/>
                </a:lnTo>
                <a:lnTo>
                  <a:pt x="3798908" y="536954"/>
                </a:lnTo>
                <a:lnTo>
                  <a:pt x="3835112" y="503017"/>
                </a:lnTo>
                <a:lnTo>
                  <a:pt x="3872447" y="469671"/>
                </a:lnTo>
                <a:lnTo>
                  <a:pt x="3910854" y="436963"/>
                </a:lnTo>
                <a:lnTo>
                  <a:pt x="3950276" y="404935"/>
                </a:lnTo>
                <a:lnTo>
                  <a:pt x="3990657" y="373633"/>
                </a:lnTo>
                <a:lnTo>
                  <a:pt x="4031939" y="343100"/>
                </a:lnTo>
                <a:lnTo>
                  <a:pt x="4074065" y="313381"/>
                </a:lnTo>
                <a:lnTo>
                  <a:pt x="4116977" y="284520"/>
                </a:lnTo>
                <a:lnTo>
                  <a:pt x="4160619" y="256562"/>
                </a:lnTo>
                <a:lnTo>
                  <a:pt x="4204933" y="229550"/>
                </a:lnTo>
                <a:lnTo>
                  <a:pt x="4249862" y="203530"/>
                </a:lnTo>
                <a:lnTo>
                  <a:pt x="4295349" y="178544"/>
                </a:lnTo>
                <a:lnTo>
                  <a:pt x="4341337" y="154639"/>
                </a:lnTo>
                <a:lnTo>
                  <a:pt x="4387768" y="131857"/>
                </a:lnTo>
                <a:lnTo>
                  <a:pt x="4434585" y="110243"/>
                </a:lnTo>
                <a:lnTo>
                  <a:pt x="4481731" y="89842"/>
                </a:lnTo>
                <a:lnTo>
                  <a:pt x="4529149" y="70698"/>
                </a:lnTo>
                <a:lnTo>
                  <a:pt x="4576781" y="52855"/>
                </a:lnTo>
                <a:lnTo>
                  <a:pt x="4624571" y="36357"/>
                </a:lnTo>
                <a:lnTo>
                  <a:pt x="4672461" y="21249"/>
                </a:lnTo>
                <a:lnTo>
                  <a:pt x="4720394" y="7574"/>
                </a:lnTo>
                <a:lnTo>
                  <a:pt x="4750155" y="0"/>
                </a:lnTo>
                <a:lnTo>
                  <a:pt x="4750155" y="7435738"/>
                </a:lnTo>
                <a:lnTo>
                  <a:pt x="628869" y="7435738"/>
                </a:lnTo>
                <a:close/>
              </a:path>
            </a:pathLst>
          </a:custGeom>
          <a:solidFill>
            <a:srgbClr val="3A4F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441327"/>
            <a:ext cx="3379470" cy="3846195"/>
          </a:xfrm>
          <a:custGeom>
            <a:avLst/>
            <a:gdLst/>
            <a:ahLst/>
            <a:cxnLst/>
            <a:rect l="l" t="t" r="r" b="b"/>
            <a:pathLst>
              <a:path w="3379470" h="3846195">
                <a:moveTo>
                  <a:pt x="3088354" y="3845672"/>
                </a:moveTo>
                <a:lnTo>
                  <a:pt x="0" y="3845672"/>
                </a:lnTo>
                <a:lnTo>
                  <a:pt x="0" y="292170"/>
                </a:lnTo>
                <a:lnTo>
                  <a:pt x="58094" y="265256"/>
                </a:lnTo>
                <a:lnTo>
                  <a:pt x="93135" y="249693"/>
                </a:lnTo>
                <a:lnTo>
                  <a:pt x="128271" y="234564"/>
                </a:lnTo>
                <a:lnTo>
                  <a:pt x="163493" y="219873"/>
                </a:lnTo>
                <a:lnTo>
                  <a:pt x="234165" y="191819"/>
                </a:lnTo>
                <a:lnTo>
                  <a:pt x="305086" y="165560"/>
                </a:lnTo>
                <a:lnTo>
                  <a:pt x="376192" y="141122"/>
                </a:lnTo>
                <a:lnTo>
                  <a:pt x="447418" y="118534"/>
                </a:lnTo>
                <a:lnTo>
                  <a:pt x="518701" y="97823"/>
                </a:lnTo>
                <a:lnTo>
                  <a:pt x="589975" y="79016"/>
                </a:lnTo>
                <a:lnTo>
                  <a:pt x="661177" y="62143"/>
                </a:lnTo>
                <a:lnTo>
                  <a:pt x="732242" y="47230"/>
                </a:lnTo>
                <a:lnTo>
                  <a:pt x="803106" y="34305"/>
                </a:lnTo>
                <a:lnTo>
                  <a:pt x="873704" y="23397"/>
                </a:lnTo>
                <a:lnTo>
                  <a:pt x="943972" y="14532"/>
                </a:lnTo>
                <a:lnTo>
                  <a:pt x="1013845" y="7738"/>
                </a:lnTo>
                <a:lnTo>
                  <a:pt x="1083260" y="3044"/>
                </a:lnTo>
                <a:lnTo>
                  <a:pt x="1152152" y="477"/>
                </a:lnTo>
                <a:lnTo>
                  <a:pt x="1186381" y="0"/>
                </a:lnTo>
                <a:lnTo>
                  <a:pt x="1220456" y="64"/>
                </a:lnTo>
                <a:lnTo>
                  <a:pt x="1288108" y="1834"/>
                </a:lnTo>
                <a:lnTo>
                  <a:pt x="1355044" y="5814"/>
                </a:lnTo>
                <a:lnTo>
                  <a:pt x="1421200" y="12033"/>
                </a:lnTo>
                <a:lnTo>
                  <a:pt x="1486510" y="20516"/>
                </a:lnTo>
                <a:lnTo>
                  <a:pt x="1550911" y="31294"/>
                </a:lnTo>
                <a:lnTo>
                  <a:pt x="1614339" y="44392"/>
                </a:lnTo>
                <a:lnTo>
                  <a:pt x="1676728" y="59840"/>
                </a:lnTo>
                <a:lnTo>
                  <a:pt x="1738015" y="77664"/>
                </a:lnTo>
                <a:lnTo>
                  <a:pt x="1798135" y="97893"/>
                </a:lnTo>
                <a:lnTo>
                  <a:pt x="1857024" y="120554"/>
                </a:lnTo>
                <a:lnTo>
                  <a:pt x="1914617" y="145675"/>
                </a:lnTo>
                <a:lnTo>
                  <a:pt x="1970851" y="173283"/>
                </a:lnTo>
                <a:lnTo>
                  <a:pt x="2025660" y="203408"/>
                </a:lnTo>
                <a:lnTo>
                  <a:pt x="2610729" y="611726"/>
                </a:lnTo>
                <a:lnTo>
                  <a:pt x="2917086" y="910533"/>
                </a:lnTo>
                <a:lnTo>
                  <a:pt x="3046189" y="1100829"/>
                </a:lnTo>
                <a:lnTo>
                  <a:pt x="3072643" y="1167598"/>
                </a:lnTo>
                <a:lnTo>
                  <a:pt x="3095390" y="1220332"/>
                </a:lnTo>
                <a:lnTo>
                  <a:pt x="3117214" y="1273094"/>
                </a:lnTo>
                <a:lnTo>
                  <a:pt x="3138121" y="1325872"/>
                </a:lnTo>
                <a:lnTo>
                  <a:pt x="3158115" y="1378656"/>
                </a:lnTo>
                <a:lnTo>
                  <a:pt x="3177202" y="1431434"/>
                </a:lnTo>
                <a:lnTo>
                  <a:pt x="3195389" y="1484197"/>
                </a:lnTo>
                <a:lnTo>
                  <a:pt x="3212680" y="1536934"/>
                </a:lnTo>
                <a:lnTo>
                  <a:pt x="3229081" y="1589634"/>
                </a:lnTo>
                <a:lnTo>
                  <a:pt x="3244598" y="1642285"/>
                </a:lnTo>
                <a:lnTo>
                  <a:pt x="3259236" y="1694878"/>
                </a:lnTo>
                <a:lnTo>
                  <a:pt x="3273000" y="1747402"/>
                </a:lnTo>
                <a:lnTo>
                  <a:pt x="3285897" y="1799846"/>
                </a:lnTo>
                <a:lnTo>
                  <a:pt x="3297931" y="1852199"/>
                </a:lnTo>
                <a:lnTo>
                  <a:pt x="3309109" y="1904451"/>
                </a:lnTo>
                <a:lnTo>
                  <a:pt x="3319435" y="1956590"/>
                </a:lnTo>
                <a:lnTo>
                  <a:pt x="3328916" y="2008607"/>
                </a:lnTo>
                <a:lnTo>
                  <a:pt x="3337556" y="2060490"/>
                </a:lnTo>
                <a:lnTo>
                  <a:pt x="3345362" y="2112228"/>
                </a:lnTo>
                <a:lnTo>
                  <a:pt x="3352339" y="2163812"/>
                </a:lnTo>
                <a:lnTo>
                  <a:pt x="3358492" y="2215229"/>
                </a:lnTo>
                <a:lnTo>
                  <a:pt x="3363827" y="2266470"/>
                </a:lnTo>
                <a:lnTo>
                  <a:pt x="3368349" y="2317524"/>
                </a:lnTo>
                <a:lnTo>
                  <a:pt x="3372064" y="2368380"/>
                </a:lnTo>
                <a:lnTo>
                  <a:pt x="3374978" y="2419028"/>
                </a:lnTo>
                <a:lnTo>
                  <a:pt x="3377096" y="2469456"/>
                </a:lnTo>
                <a:lnTo>
                  <a:pt x="3378424" y="2519654"/>
                </a:lnTo>
                <a:lnTo>
                  <a:pt x="3378967" y="2569611"/>
                </a:lnTo>
                <a:lnTo>
                  <a:pt x="3378730" y="2619316"/>
                </a:lnTo>
                <a:lnTo>
                  <a:pt x="3377720" y="2668759"/>
                </a:lnTo>
                <a:lnTo>
                  <a:pt x="3375941" y="2717929"/>
                </a:lnTo>
                <a:lnTo>
                  <a:pt x="3373400" y="2766816"/>
                </a:lnTo>
                <a:lnTo>
                  <a:pt x="3370101" y="2815408"/>
                </a:lnTo>
                <a:lnTo>
                  <a:pt x="3366050" y="2863695"/>
                </a:lnTo>
                <a:lnTo>
                  <a:pt x="3361254" y="2911665"/>
                </a:lnTo>
                <a:lnTo>
                  <a:pt x="3355717" y="2959310"/>
                </a:lnTo>
                <a:lnTo>
                  <a:pt x="3349445" y="3006617"/>
                </a:lnTo>
                <a:lnTo>
                  <a:pt x="3342443" y="3053576"/>
                </a:lnTo>
                <a:lnTo>
                  <a:pt x="3334717" y="3100176"/>
                </a:lnTo>
                <a:lnTo>
                  <a:pt x="3326272" y="3146407"/>
                </a:lnTo>
                <a:lnTo>
                  <a:pt x="3317115" y="3192257"/>
                </a:lnTo>
                <a:lnTo>
                  <a:pt x="3307250" y="3237717"/>
                </a:lnTo>
                <a:lnTo>
                  <a:pt x="3296684" y="3282775"/>
                </a:lnTo>
                <a:lnTo>
                  <a:pt x="3285421" y="3327420"/>
                </a:lnTo>
                <a:lnTo>
                  <a:pt x="3273467" y="3371643"/>
                </a:lnTo>
                <a:lnTo>
                  <a:pt x="3260827" y="3415431"/>
                </a:lnTo>
                <a:lnTo>
                  <a:pt x="3247508" y="3458775"/>
                </a:lnTo>
                <a:lnTo>
                  <a:pt x="3233515" y="3501664"/>
                </a:lnTo>
                <a:lnTo>
                  <a:pt x="3218853" y="3544087"/>
                </a:lnTo>
                <a:lnTo>
                  <a:pt x="3203528" y="3586033"/>
                </a:lnTo>
                <a:lnTo>
                  <a:pt x="3187545" y="3627492"/>
                </a:lnTo>
                <a:lnTo>
                  <a:pt x="3170910" y="3668452"/>
                </a:lnTo>
                <a:lnTo>
                  <a:pt x="3153628" y="3708904"/>
                </a:lnTo>
                <a:lnTo>
                  <a:pt x="3135706" y="3748836"/>
                </a:lnTo>
                <a:lnTo>
                  <a:pt x="3117148" y="3788238"/>
                </a:lnTo>
                <a:lnTo>
                  <a:pt x="3097959" y="3827099"/>
                </a:lnTo>
                <a:lnTo>
                  <a:pt x="3088354" y="3845672"/>
                </a:lnTo>
                <a:close/>
              </a:path>
            </a:pathLst>
          </a:custGeom>
          <a:solidFill>
            <a:srgbClr val="FFC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676345" y="495835"/>
            <a:ext cx="7575550" cy="2006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635" marR="5080" indent="-242570">
              <a:lnSpc>
                <a:spcPct val="116100"/>
              </a:lnSpc>
              <a:spcBef>
                <a:spcPts val="95"/>
              </a:spcBef>
            </a:pPr>
            <a:r>
              <a:rPr sz="5600" spc="-45" dirty="0">
                <a:solidFill>
                  <a:srgbClr val="FFFFFF"/>
                </a:solidFill>
              </a:rPr>
              <a:t>ZİHİNSEL, </a:t>
            </a:r>
            <a:r>
              <a:rPr sz="5600" spc="-60" dirty="0">
                <a:solidFill>
                  <a:srgbClr val="FFFFFF"/>
                </a:solidFill>
              </a:rPr>
              <a:t>RUHSAL </a:t>
            </a:r>
            <a:r>
              <a:rPr sz="5600" spc="-105" dirty="0">
                <a:solidFill>
                  <a:srgbClr val="FFFFFF"/>
                </a:solidFill>
              </a:rPr>
              <a:t>VE  </a:t>
            </a:r>
            <a:r>
              <a:rPr sz="5600" spc="-45" dirty="0">
                <a:solidFill>
                  <a:srgbClr val="FFFFFF"/>
                </a:solidFill>
              </a:rPr>
              <a:t>SOSYAL</a:t>
            </a:r>
            <a:r>
              <a:rPr sz="5600" spc="80" dirty="0">
                <a:solidFill>
                  <a:srgbClr val="FFFFFF"/>
                </a:solidFill>
              </a:rPr>
              <a:t> </a:t>
            </a:r>
            <a:r>
              <a:rPr sz="5600" spc="-220" dirty="0">
                <a:solidFill>
                  <a:srgbClr val="FFFFFF"/>
                </a:solidFill>
              </a:rPr>
              <a:t>ÖZELLİKLER</a:t>
            </a:r>
            <a:endParaRPr sz="5600"/>
          </a:p>
        </p:txBody>
      </p:sp>
      <p:sp>
        <p:nvSpPr>
          <p:cNvPr id="6" name="object 6"/>
          <p:cNvSpPr txBox="1"/>
          <p:nvPr/>
        </p:nvSpPr>
        <p:spPr>
          <a:xfrm>
            <a:off x="10491361" y="3161064"/>
            <a:ext cx="2840990" cy="5645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906780" algn="l"/>
              </a:tabLst>
            </a:pPr>
            <a:r>
              <a:rPr sz="3500" spc="15" dirty="0">
                <a:solidFill>
                  <a:srgbClr val="FFFFFF"/>
                </a:solidFill>
                <a:latin typeface="Arial"/>
                <a:cs typeface="Arial"/>
              </a:rPr>
              <a:t>ve	</a:t>
            </a:r>
            <a:r>
              <a:rPr sz="3500" spc="10" dirty="0">
                <a:solidFill>
                  <a:srgbClr val="FFFFFF"/>
                </a:solidFill>
                <a:latin typeface="Arial"/>
                <a:cs typeface="Arial"/>
              </a:rPr>
              <a:t>geliştirme</a:t>
            </a:r>
            <a:endParaRPr sz="3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77062" y="3004663"/>
            <a:ext cx="3034030" cy="21113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30400"/>
              </a:lnSpc>
              <a:spcBef>
                <a:spcPts val="90"/>
              </a:spcBef>
              <a:tabLst>
                <a:tab pos="1929764" algn="l"/>
                <a:tab pos="2471420" algn="l"/>
              </a:tabLst>
            </a:pPr>
            <a:r>
              <a:rPr sz="3500" spc="10" dirty="0">
                <a:solidFill>
                  <a:srgbClr val="FFFFFF"/>
                </a:solidFill>
                <a:latin typeface="Arial"/>
                <a:cs typeface="Arial"/>
              </a:rPr>
              <a:t>Gençlik	çağı  dönemidir.</a:t>
            </a:r>
            <a:r>
              <a:rPr sz="35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3500" spc="1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3500" spc="10" dirty="0">
                <a:solidFill>
                  <a:srgbClr val="FFFFFF"/>
                </a:solidFill>
                <a:latin typeface="Arial"/>
                <a:cs typeface="Arial"/>
              </a:rPr>
              <a:t>u  </a:t>
            </a:r>
            <a:r>
              <a:rPr sz="3500" spc="5" dirty="0">
                <a:solidFill>
                  <a:srgbClr val="FFFFFF"/>
                </a:solidFill>
                <a:latin typeface="Arial"/>
                <a:cs typeface="Arial"/>
              </a:rPr>
              <a:t>geliştirirsiniz.</a:t>
            </a:r>
            <a:endParaRPr sz="3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63039" y="3004663"/>
            <a:ext cx="3541395" cy="21113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97485" marR="5080" indent="-185420">
              <a:lnSpc>
                <a:spcPct val="130400"/>
              </a:lnSpc>
              <a:spcBef>
                <a:spcPts val="90"/>
              </a:spcBef>
              <a:tabLst>
                <a:tab pos="1880235" algn="l"/>
                <a:tab pos="2432685" algn="l"/>
              </a:tabLst>
            </a:pPr>
            <a:r>
              <a:rPr sz="3500" spc="10" dirty="0">
                <a:solidFill>
                  <a:srgbClr val="FFFFFF"/>
                </a:solidFill>
                <a:latin typeface="Arial"/>
                <a:cs typeface="Arial"/>
              </a:rPr>
              <a:t>insanı</a:t>
            </a:r>
            <a:r>
              <a:rPr sz="3500" spc="2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5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3500" spc="10" dirty="0">
                <a:solidFill>
                  <a:srgbClr val="FFFFFF"/>
                </a:solidFill>
                <a:latin typeface="Arial"/>
                <a:cs typeface="Arial"/>
              </a:rPr>
              <a:t>benliğin</a:t>
            </a:r>
            <a:r>
              <a:rPr sz="3500" spc="5" dirty="0">
                <a:solidFill>
                  <a:srgbClr val="FFFFFF"/>
                </a:solidFill>
                <a:latin typeface="Arial"/>
                <a:cs typeface="Arial"/>
              </a:rPr>
              <a:t>i  </a:t>
            </a:r>
            <a:r>
              <a:rPr sz="3500" spc="15" dirty="0">
                <a:solidFill>
                  <a:srgbClr val="FFFFFF"/>
                </a:solidFill>
                <a:latin typeface="Arial"/>
                <a:cs typeface="Arial"/>
              </a:rPr>
              <a:t>dönemde	</a:t>
            </a:r>
            <a:r>
              <a:rPr sz="3500" spc="10" dirty="0">
                <a:solidFill>
                  <a:srgbClr val="FFFFFF"/>
                </a:solidFill>
                <a:latin typeface="Arial"/>
                <a:cs typeface="Arial"/>
              </a:rPr>
              <a:t>artık  Başlangıçta</a:t>
            </a:r>
            <a:endParaRPr sz="3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452427" y="3004663"/>
            <a:ext cx="1990089" cy="21113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346075">
              <a:lnSpc>
                <a:spcPct val="130400"/>
              </a:lnSpc>
              <a:spcBef>
                <a:spcPts val="90"/>
              </a:spcBef>
            </a:pPr>
            <a:r>
              <a:rPr sz="3500" spc="15" dirty="0">
                <a:solidFill>
                  <a:srgbClr val="FFFFFF"/>
                </a:solidFill>
                <a:latin typeface="Arial"/>
                <a:cs typeface="Arial"/>
              </a:rPr>
              <a:t>arama  </a:t>
            </a:r>
            <a:r>
              <a:rPr sz="3500" spc="10" dirty="0">
                <a:solidFill>
                  <a:srgbClr val="FFFFFF"/>
                </a:solidFill>
                <a:latin typeface="Arial"/>
                <a:cs typeface="Arial"/>
              </a:rPr>
              <a:t>kendinize  </a:t>
            </a:r>
            <a:r>
              <a:rPr sz="3500" spc="15" dirty="0">
                <a:solidFill>
                  <a:srgbClr val="FFFFFF"/>
                </a:solidFill>
                <a:latin typeface="Arial"/>
                <a:cs typeface="Arial"/>
              </a:rPr>
              <a:t>henüz</a:t>
            </a:r>
            <a:endParaRPr sz="3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605430" y="3699988"/>
            <a:ext cx="2733675" cy="141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173990">
              <a:lnSpc>
                <a:spcPct val="130400"/>
              </a:lnSpc>
              <a:spcBef>
                <a:spcPts val="90"/>
              </a:spcBef>
              <a:tabLst>
                <a:tab pos="1523365" algn="l"/>
                <a:tab pos="1640839" algn="l"/>
              </a:tabLst>
            </a:pPr>
            <a:r>
              <a:rPr sz="3500" spc="10" dirty="0">
                <a:solidFill>
                  <a:srgbClr val="FFFFFF"/>
                </a:solidFill>
                <a:latin typeface="Arial"/>
                <a:cs typeface="Arial"/>
              </a:rPr>
              <a:t>özg</a:t>
            </a:r>
            <a:r>
              <a:rPr sz="3500" spc="20" dirty="0">
                <a:solidFill>
                  <a:srgbClr val="FFFFFF"/>
                </a:solidFill>
                <a:latin typeface="Arial"/>
                <a:cs typeface="Arial"/>
              </a:rPr>
              <a:t>ü</a:t>
            </a:r>
            <a:r>
              <a:rPr sz="35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3500" spc="5" dirty="0">
                <a:solidFill>
                  <a:srgbClr val="FFFFFF"/>
                </a:solidFill>
                <a:latin typeface="Arial"/>
                <a:cs typeface="Arial"/>
              </a:rPr>
              <a:t>fikirle</a:t>
            </a:r>
            <a:r>
              <a:rPr sz="3500" spc="10" dirty="0">
                <a:solidFill>
                  <a:srgbClr val="FFFFFF"/>
                </a:solidFill>
                <a:latin typeface="Arial"/>
                <a:cs typeface="Arial"/>
              </a:rPr>
              <a:t>r  ço</a:t>
            </a:r>
            <a:r>
              <a:rPr sz="3500" spc="1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3500" dirty="0">
                <a:solidFill>
                  <a:srgbClr val="FFFFFF"/>
                </a:solidFill>
                <a:latin typeface="Arial"/>
                <a:cs typeface="Arial"/>
              </a:rPr>
              <a:t>		</a:t>
            </a:r>
            <a:r>
              <a:rPr sz="3500" spc="10" dirty="0">
                <a:solidFill>
                  <a:srgbClr val="FFFFFF"/>
                </a:solidFill>
                <a:latin typeface="Arial"/>
                <a:cs typeface="Arial"/>
              </a:rPr>
              <a:t>yönl</a:t>
            </a:r>
            <a:r>
              <a:rPr sz="3500" spc="20" dirty="0">
                <a:solidFill>
                  <a:srgbClr val="FFFFFF"/>
                </a:solidFill>
                <a:latin typeface="Arial"/>
                <a:cs typeface="Arial"/>
              </a:rPr>
              <a:t>ü</a:t>
            </a:r>
            <a:endParaRPr sz="35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30400"/>
              </a:lnSpc>
              <a:spcBef>
                <a:spcPts val="90"/>
              </a:spcBef>
            </a:pPr>
            <a:r>
              <a:rPr spc="10" dirty="0"/>
              <a:t>düşünemediğiniz </a:t>
            </a:r>
            <a:r>
              <a:rPr spc="5" dirty="0"/>
              <a:t>için </a:t>
            </a:r>
            <a:r>
              <a:rPr spc="10" dirty="0"/>
              <a:t>bunlara körü körüne bağlanırsınız.  </a:t>
            </a:r>
            <a:r>
              <a:rPr spc="15" dirty="0"/>
              <a:t>Bu </a:t>
            </a:r>
            <a:r>
              <a:rPr spc="10" dirty="0"/>
              <a:t>denli </a:t>
            </a:r>
            <a:r>
              <a:rPr spc="15" dirty="0"/>
              <a:t>savunduğunuz </a:t>
            </a:r>
            <a:r>
              <a:rPr spc="10" dirty="0"/>
              <a:t>görüşünüzden </a:t>
            </a:r>
            <a:r>
              <a:rPr spc="15" dirty="0"/>
              <a:t>çok </a:t>
            </a:r>
            <a:r>
              <a:rPr spc="10" dirty="0"/>
              <a:t>kolay  vazgeçebilirsiniz. Sürekli değişime açık oluşunuzla,  </a:t>
            </a:r>
            <a:r>
              <a:rPr spc="5" dirty="0"/>
              <a:t>yenilikleri </a:t>
            </a:r>
            <a:r>
              <a:rPr spc="15" dirty="0"/>
              <a:t>öğrenmek ve denemek </a:t>
            </a:r>
            <a:r>
              <a:rPr spc="10" dirty="0"/>
              <a:t>çabası içine </a:t>
            </a:r>
            <a:r>
              <a:rPr spc="5" dirty="0"/>
              <a:t>girersiniz.  </a:t>
            </a:r>
            <a:r>
              <a:rPr spc="10" dirty="0"/>
              <a:t>Soyut değerlendirmeler yapabilme </a:t>
            </a:r>
            <a:r>
              <a:rPr spc="5" dirty="0"/>
              <a:t>yetisini </a:t>
            </a:r>
            <a:r>
              <a:rPr spc="15" dirty="0"/>
              <a:t>kazanmaya  </a:t>
            </a:r>
            <a:r>
              <a:rPr spc="10" dirty="0"/>
              <a:t>başlarsınız.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95885" y="3080"/>
            <a:ext cx="11590655" cy="4812665"/>
          </a:xfrm>
          <a:custGeom>
            <a:avLst/>
            <a:gdLst/>
            <a:ahLst/>
            <a:cxnLst/>
            <a:rect l="l" t="t" r="r" b="b"/>
            <a:pathLst>
              <a:path w="11590655" h="4812665">
                <a:moveTo>
                  <a:pt x="507520" y="3013377"/>
                </a:moveTo>
                <a:lnTo>
                  <a:pt x="242304" y="2620556"/>
                </a:lnTo>
                <a:lnTo>
                  <a:pt x="249469" y="2653865"/>
                </a:lnTo>
                <a:lnTo>
                  <a:pt x="479395" y="2994415"/>
                </a:lnTo>
                <a:lnTo>
                  <a:pt x="507520" y="3013377"/>
                </a:lnTo>
                <a:close/>
              </a:path>
              <a:path w="11590655" h="4812665">
                <a:moveTo>
                  <a:pt x="570692" y="3084247"/>
                </a:moveTo>
                <a:lnTo>
                  <a:pt x="199831" y="2534952"/>
                </a:lnTo>
                <a:lnTo>
                  <a:pt x="206957" y="2568202"/>
                </a:lnTo>
                <a:lnTo>
                  <a:pt x="542646" y="3065403"/>
                </a:lnTo>
                <a:lnTo>
                  <a:pt x="570692" y="3084247"/>
                </a:lnTo>
                <a:close/>
              </a:path>
              <a:path w="11590655" h="4812665">
                <a:moveTo>
                  <a:pt x="633585" y="3154703"/>
                </a:moveTo>
                <a:lnTo>
                  <a:pt x="175111" y="2475641"/>
                </a:lnTo>
                <a:lnTo>
                  <a:pt x="182198" y="2508835"/>
                </a:lnTo>
                <a:lnTo>
                  <a:pt x="605639" y="3136007"/>
                </a:lnTo>
                <a:lnTo>
                  <a:pt x="633585" y="3154703"/>
                </a:lnTo>
                <a:close/>
              </a:path>
              <a:path w="11590655" h="4812665">
                <a:moveTo>
                  <a:pt x="706660" y="3217545"/>
                </a:moveTo>
                <a:lnTo>
                  <a:pt x="125961" y="2357452"/>
                </a:lnTo>
                <a:lnTo>
                  <a:pt x="132944" y="2390490"/>
                </a:lnTo>
                <a:lnTo>
                  <a:pt x="150481" y="2416465"/>
                </a:lnTo>
                <a:lnTo>
                  <a:pt x="157521" y="2449588"/>
                </a:lnTo>
                <a:lnTo>
                  <a:pt x="650967" y="3180449"/>
                </a:lnTo>
                <a:lnTo>
                  <a:pt x="706660" y="3217545"/>
                </a:lnTo>
                <a:close/>
              </a:path>
              <a:path w="11590655" h="4812665">
                <a:moveTo>
                  <a:pt x="11581623" y="101069"/>
                </a:moveTo>
                <a:lnTo>
                  <a:pt x="11575718" y="92324"/>
                </a:lnTo>
                <a:lnTo>
                  <a:pt x="11540895" y="63443"/>
                </a:lnTo>
                <a:lnTo>
                  <a:pt x="11495443" y="41515"/>
                </a:lnTo>
                <a:lnTo>
                  <a:pt x="11460413" y="12327"/>
                </a:lnTo>
                <a:lnTo>
                  <a:pt x="11436766" y="0"/>
                </a:lnTo>
                <a:lnTo>
                  <a:pt x="542916" y="1804"/>
                </a:lnTo>
                <a:lnTo>
                  <a:pt x="521538" y="38230"/>
                </a:lnTo>
                <a:lnTo>
                  <a:pt x="490178" y="82567"/>
                </a:lnTo>
                <a:lnTo>
                  <a:pt x="469524" y="120064"/>
                </a:lnTo>
                <a:lnTo>
                  <a:pt x="449046" y="157822"/>
                </a:lnTo>
                <a:lnTo>
                  <a:pt x="418217" y="202946"/>
                </a:lnTo>
                <a:lnTo>
                  <a:pt x="398087" y="241219"/>
                </a:lnTo>
                <a:lnTo>
                  <a:pt x="378126" y="279743"/>
                </a:lnTo>
                <a:lnTo>
                  <a:pt x="358333" y="318516"/>
                </a:lnTo>
                <a:lnTo>
                  <a:pt x="338705" y="357533"/>
                </a:lnTo>
                <a:lnTo>
                  <a:pt x="319241" y="396792"/>
                </a:lnTo>
                <a:lnTo>
                  <a:pt x="299936" y="436289"/>
                </a:lnTo>
                <a:lnTo>
                  <a:pt x="280791" y="476021"/>
                </a:lnTo>
                <a:lnTo>
                  <a:pt x="261801" y="515983"/>
                </a:lnTo>
                <a:lnTo>
                  <a:pt x="242965" y="556173"/>
                </a:lnTo>
                <a:lnTo>
                  <a:pt x="224280" y="596587"/>
                </a:lnTo>
                <a:lnTo>
                  <a:pt x="216270" y="630116"/>
                </a:lnTo>
                <a:lnTo>
                  <a:pt x="197880" y="670967"/>
                </a:lnTo>
                <a:lnTo>
                  <a:pt x="179635" y="712033"/>
                </a:lnTo>
                <a:lnTo>
                  <a:pt x="172058" y="746202"/>
                </a:lnTo>
                <a:lnTo>
                  <a:pt x="154095" y="787685"/>
                </a:lnTo>
                <a:lnTo>
                  <a:pt x="136268" y="829371"/>
                </a:lnTo>
                <a:lnTo>
                  <a:pt x="122070" y="899126"/>
                </a:lnTo>
                <a:lnTo>
                  <a:pt x="104641" y="941401"/>
                </a:lnTo>
                <a:lnTo>
                  <a:pt x="97866" y="976759"/>
                </a:lnTo>
                <a:lnTo>
                  <a:pt x="80692" y="1019410"/>
                </a:lnTo>
                <a:lnTo>
                  <a:pt x="74166" y="1055136"/>
                </a:lnTo>
                <a:lnTo>
                  <a:pt x="61474" y="1127123"/>
                </a:lnTo>
                <a:lnTo>
                  <a:pt x="49247" y="1199799"/>
                </a:lnTo>
                <a:lnTo>
                  <a:pt x="32776" y="1243493"/>
                </a:lnTo>
                <a:lnTo>
                  <a:pt x="26941" y="1280242"/>
                </a:lnTo>
                <a:lnTo>
                  <a:pt x="31738" y="1310043"/>
                </a:lnTo>
                <a:lnTo>
                  <a:pt x="20591" y="1384318"/>
                </a:lnTo>
                <a:lnTo>
                  <a:pt x="4615" y="1496833"/>
                </a:lnTo>
                <a:lnTo>
                  <a:pt x="10004" y="1527511"/>
                </a:lnTo>
                <a:lnTo>
                  <a:pt x="0" y="1603478"/>
                </a:lnTo>
                <a:lnTo>
                  <a:pt x="5653" y="1634548"/>
                </a:lnTo>
                <a:lnTo>
                  <a:pt x="864" y="1672848"/>
                </a:lnTo>
                <a:lnTo>
                  <a:pt x="6682" y="1704162"/>
                </a:lnTo>
                <a:lnTo>
                  <a:pt x="2054" y="1742699"/>
                </a:lnTo>
                <a:lnTo>
                  <a:pt x="14075" y="1805896"/>
                </a:lnTo>
                <a:lnTo>
                  <a:pt x="9668" y="1844762"/>
                </a:lnTo>
                <a:lnTo>
                  <a:pt x="28434" y="1940645"/>
                </a:lnTo>
                <a:lnTo>
                  <a:pt x="24291" y="1979902"/>
                </a:lnTo>
                <a:lnTo>
                  <a:pt x="63771" y="2174555"/>
                </a:lnTo>
                <a:lnTo>
                  <a:pt x="81052" y="2200149"/>
                </a:lnTo>
                <a:lnTo>
                  <a:pt x="108485" y="2331568"/>
                </a:lnTo>
                <a:lnTo>
                  <a:pt x="723914" y="3243100"/>
                </a:lnTo>
                <a:lnTo>
                  <a:pt x="779330" y="3279785"/>
                </a:lnTo>
                <a:lnTo>
                  <a:pt x="796435" y="3305120"/>
                </a:lnTo>
                <a:lnTo>
                  <a:pt x="933724" y="3394983"/>
                </a:lnTo>
                <a:lnTo>
                  <a:pt x="950467" y="3419782"/>
                </a:lnTo>
                <a:lnTo>
                  <a:pt x="1004797" y="3454859"/>
                </a:lnTo>
                <a:lnTo>
                  <a:pt x="1042380" y="3465131"/>
                </a:lnTo>
                <a:lnTo>
                  <a:pt x="1176483" y="3550274"/>
                </a:lnTo>
                <a:lnTo>
                  <a:pt x="1213577" y="3559823"/>
                </a:lnTo>
                <a:lnTo>
                  <a:pt x="1266443" y="3592732"/>
                </a:lnTo>
                <a:lnTo>
                  <a:pt x="1303261" y="3601872"/>
                </a:lnTo>
                <a:lnTo>
                  <a:pt x="1355555" y="3633934"/>
                </a:lnTo>
                <a:lnTo>
                  <a:pt x="1392077" y="3642635"/>
                </a:lnTo>
                <a:lnTo>
                  <a:pt x="1417970" y="3658289"/>
                </a:lnTo>
                <a:lnTo>
                  <a:pt x="1454282" y="3666681"/>
                </a:lnTo>
                <a:lnTo>
                  <a:pt x="1479961" y="3682018"/>
                </a:lnTo>
                <a:lnTo>
                  <a:pt x="1552035" y="3697985"/>
                </a:lnTo>
                <a:lnTo>
                  <a:pt x="1577375" y="3712820"/>
                </a:lnTo>
                <a:lnTo>
                  <a:pt x="1648751" y="3727753"/>
                </a:lnTo>
                <a:lnTo>
                  <a:pt x="1673732" y="3742055"/>
                </a:lnTo>
                <a:lnTo>
                  <a:pt x="1744367" y="3755891"/>
                </a:lnTo>
                <a:lnTo>
                  <a:pt x="1814486" y="3768961"/>
                </a:lnTo>
                <a:lnTo>
                  <a:pt x="1884068" y="3781237"/>
                </a:lnTo>
                <a:lnTo>
                  <a:pt x="1953097" y="3792692"/>
                </a:lnTo>
                <a:lnTo>
                  <a:pt x="2021552" y="3803299"/>
                </a:lnTo>
                <a:lnTo>
                  <a:pt x="2089415" y="3813028"/>
                </a:lnTo>
                <a:lnTo>
                  <a:pt x="2156668" y="3821853"/>
                </a:lnTo>
                <a:lnTo>
                  <a:pt x="2200585" y="3818812"/>
                </a:lnTo>
                <a:lnTo>
                  <a:pt x="2233817" y="3822640"/>
                </a:lnTo>
                <a:lnTo>
                  <a:pt x="2487308" y="3834953"/>
                </a:lnTo>
                <a:lnTo>
                  <a:pt x="2613692" y="3840575"/>
                </a:lnTo>
                <a:lnTo>
                  <a:pt x="2775026" y="3852569"/>
                </a:lnTo>
                <a:lnTo>
                  <a:pt x="2820616" y="3852005"/>
                </a:lnTo>
                <a:lnTo>
                  <a:pt x="2855685" y="3858555"/>
                </a:lnTo>
                <a:lnTo>
                  <a:pt x="2946903" y="3857482"/>
                </a:lnTo>
                <a:lnTo>
                  <a:pt x="2982007" y="3864084"/>
                </a:lnTo>
                <a:lnTo>
                  <a:pt x="3027655" y="3863606"/>
                </a:lnTo>
                <a:lnTo>
                  <a:pt x="3062800" y="3870268"/>
                </a:lnTo>
                <a:lnTo>
                  <a:pt x="3154221" y="3869496"/>
                </a:lnTo>
                <a:lnTo>
                  <a:pt x="3189452" y="3876287"/>
                </a:lnTo>
                <a:lnTo>
                  <a:pt x="3235246" y="3876024"/>
                </a:lnTo>
                <a:lnTo>
                  <a:pt x="3270553" y="3882926"/>
                </a:lnTo>
                <a:lnTo>
                  <a:pt x="3362351" y="3882714"/>
                </a:lnTo>
                <a:lnTo>
                  <a:pt x="3397798" y="3889822"/>
                </a:lnTo>
                <a:lnTo>
                  <a:pt x="3443823" y="3889904"/>
                </a:lnTo>
                <a:lnTo>
                  <a:pt x="3479380" y="3897175"/>
                </a:lnTo>
                <a:lnTo>
                  <a:pt x="3571730" y="3897780"/>
                </a:lnTo>
                <a:lnTo>
                  <a:pt x="3607478" y="3905336"/>
                </a:lnTo>
                <a:lnTo>
                  <a:pt x="3700242" y="3906554"/>
                </a:lnTo>
                <a:lnTo>
                  <a:pt x="3736214" y="3914440"/>
                </a:lnTo>
                <a:lnTo>
                  <a:pt x="3782792" y="3915340"/>
                </a:lnTo>
                <a:lnTo>
                  <a:pt x="3818929" y="3923471"/>
                </a:lnTo>
                <a:lnTo>
                  <a:pt x="3912524" y="3925919"/>
                </a:lnTo>
                <a:lnTo>
                  <a:pt x="3948936" y="3934459"/>
                </a:lnTo>
                <a:lnTo>
                  <a:pt x="4043112" y="3937768"/>
                </a:lnTo>
                <a:lnTo>
                  <a:pt x="4079831" y="3946762"/>
                </a:lnTo>
                <a:lnTo>
                  <a:pt x="4174652" y="3951026"/>
                </a:lnTo>
                <a:lnTo>
                  <a:pt x="4211709" y="3960520"/>
                </a:lnTo>
                <a:lnTo>
                  <a:pt x="4259411" y="3963084"/>
                </a:lnTo>
                <a:lnTo>
                  <a:pt x="4307236" y="3965831"/>
                </a:lnTo>
                <a:lnTo>
                  <a:pt x="4344663" y="3975872"/>
                </a:lnTo>
                <a:lnTo>
                  <a:pt x="4392744" y="3978999"/>
                </a:lnTo>
                <a:lnTo>
                  <a:pt x="4440960" y="3982323"/>
                </a:lnTo>
                <a:lnTo>
                  <a:pt x="4489312" y="3985851"/>
                </a:lnTo>
                <a:lnTo>
                  <a:pt x="4527280" y="3996693"/>
                </a:lnTo>
                <a:lnTo>
                  <a:pt x="4575917" y="4000642"/>
                </a:lnTo>
                <a:lnTo>
                  <a:pt x="4624701" y="4004810"/>
                </a:lnTo>
                <a:lnTo>
                  <a:pt x="4673637" y="4009201"/>
                </a:lnTo>
                <a:lnTo>
                  <a:pt x="4712201" y="4020927"/>
                </a:lnTo>
                <a:lnTo>
                  <a:pt x="4761448" y="4025780"/>
                </a:lnTo>
                <a:lnTo>
                  <a:pt x="4810858" y="4030873"/>
                </a:lnTo>
                <a:lnTo>
                  <a:pt x="4860432" y="4036210"/>
                </a:lnTo>
                <a:lnTo>
                  <a:pt x="4910174" y="4041796"/>
                </a:lnTo>
                <a:lnTo>
                  <a:pt x="4949563" y="4054744"/>
                </a:lnTo>
                <a:lnTo>
                  <a:pt x="4999652" y="4060844"/>
                </a:lnTo>
                <a:lnTo>
                  <a:pt x="5049921" y="4067209"/>
                </a:lnTo>
                <a:lnTo>
                  <a:pt x="5100371" y="4073845"/>
                </a:lnTo>
                <a:lnTo>
                  <a:pt x="5151008" y="4080755"/>
                </a:lnTo>
                <a:lnTo>
                  <a:pt x="5201833" y="4087946"/>
                </a:lnTo>
                <a:lnTo>
                  <a:pt x="5252852" y="4095423"/>
                </a:lnTo>
                <a:lnTo>
                  <a:pt x="5304067" y="4103190"/>
                </a:lnTo>
                <a:lnTo>
                  <a:pt x="5355481" y="4111253"/>
                </a:lnTo>
                <a:lnTo>
                  <a:pt x="5396573" y="4126723"/>
                </a:lnTo>
                <a:lnTo>
                  <a:pt x="5448398" y="4135393"/>
                </a:lnTo>
                <a:lnTo>
                  <a:pt x="5500432" y="4144374"/>
                </a:lnTo>
                <a:lnTo>
                  <a:pt x="5552680" y="4153672"/>
                </a:lnTo>
                <a:lnTo>
                  <a:pt x="5605146" y="4163291"/>
                </a:lnTo>
                <a:lnTo>
                  <a:pt x="5657832" y="4173237"/>
                </a:lnTo>
                <a:lnTo>
                  <a:pt x="5721267" y="4176409"/>
                </a:lnTo>
                <a:lnTo>
                  <a:pt x="5774405" y="4187024"/>
                </a:lnTo>
                <a:lnTo>
                  <a:pt x="5827774" y="4197981"/>
                </a:lnTo>
                <a:lnTo>
                  <a:pt x="5881377" y="4209286"/>
                </a:lnTo>
                <a:lnTo>
                  <a:pt x="5935218" y="4220943"/>
                </a:lnTo>
                <a:lnTo>
                  <a:pt x="5989301" y="4232958"/>
                </a:lnTo>
                <a:lnTo>
                  <a:pt x="6043629" y="4245336"/>
                </a:lnTo>
                <a:lnTo>
                  <a:pt x="6098205" y="4258082"/>
                </a:lnTo>
                <a:lnTo>
                  <a:pt x="6163559" y="4264095"/>
                </a:lnTo>
                <a:lnTo>
                  <a:pt x="6273986" y="4291474"/>
                </a:lnTo>
                <a:lnTo>
                  <a:pt x="6329591" y="4305744"/>
                </a:lnTo>
                <a:lnTo>
                  <a:pt x="6395987" y="4313301"/>
                </a:lnTo>
                <a:lnTo>
                  <a:pt x="6508541" y="4343830"/>
                </a:lnTo>
                <a:lnTo>
                  <a:pt x="6575756" y="4352600"/>
                </a:lnTo>
                <a:lnTo>
                  <a:pt x="6689979" y="4385601"/>
                </a:lnTo>
                <a:lnTo>
                  <a:pt x="6758044" y="4395630"/>
                </a:lnTo>
                <a:lnTo>
                  <a:pt x="6815874" y="4413195"/>
                </a:lnTo>
                <a:lnTo>
                  <a:pt x="6884523" y="4424089"/>
                </a:lnTo>
                <a:lnTo>
                  <a:pt x="6942944" y="4442529"/>
                </a:lnTo>
                <a:lnTo>
                  <a:pt x="7012192" y="4454309"/>
                </a:lnTo>
                <a:lnTo>
                  <a:pt x="7071218" y="4473645"/>
                </a:lnTo>
                <a:lnTo>
                  <a:pt x="7141077" y="4486331"/>
                </a:lnTo>
                <a:lnTo>
                  <a:pt x="7200722" y="4506584"/>
                </a:lnTo>
                <a:lnTo>
                  <a:pt x="7271207" y="4520197"/>
                </a:lnTo>
                <a:lnTo>
                  <a:pt x="7331485" y="4541388"/>
                </a:lnTo>
                <a:lnTo>
                  <a:pt x="7402610" y="4555948"/>
                </a:lnTo>
                <a:lnTo>
                  <a:pt x="7474060" y="4570990"/>
                </a:lnTo>
                <a:lnTo>
                  <a:pt x="7535313" y="4593625"/>
                </a:lnTo>
                <a:lnTo>
                  <a:pt x="7607424" y="4609646"/>
                </a:lnTo>
                <a:lnTo>
                  <a:pt x="7679870" y="4626164"/>
                </a:lnTo>
                <a:lnTo>
                  <a:pt x="7752656" y="4643184"/>
                </a:lnTo>
                <a:lnTo>
                  <a:pt x="7815258" y="4667818"/>
                </a:lnTo>
                <a:lnTo>
                  <a:pt x="7870747" y="4681914"/>
                </a:lnTo>
                <a:lnTo>
                  <a:pt x="7925863" y="4695461"/>
                </a:lnTo>
                <a:lnTo>
                  <a:pt x="7980611" y="4708460"/>
                </a:lnTo>
                <a:lnTo>
                  <a:pt x="8034990" y="4720914"/>
                </a:lnTo>
                <a:lnTo>
                  <a:pt x="8099528" y="4725719"/>
                </a:lnTo>
                <a:lnTo>
                  <a:pt x="8153177" y="4737090"/>
                </a:lnTo>
                <a:lnTo>
                  <a:pt x="8206462" y="4747925"/>
                </a:lnTo>
                <a:lnTo>
                  <a:pt x="8259387" y="4758224"/>
                </a:lnTo>
                <a:lnTo>
                  <a:pt x="8311952" y="4767991"/>
                </a:lnTo>
                <a:lnTo>
                  <a:pt x="8364160" y="4777229"/>
                </a:lnTo>
                <a:lnTo>
                  <a:pt x="8426537" y="4778834"/>
                </a:lnTo>
                <a:lnTo>
                  <a:pt x="8478035" y="4787020"/>
                </a:lnTo>
                <a:lnTo>
                  <a:pt x="8529181" y="4794685"/>
                </a:lnTo>
                <a:lnTo>
                  <a:pt x="8590501" y="4794724"/>
                </a:lnTo>
                <a:lnTo>
                  <a:pt x="8640948" y="4801353"/>
                </a:lnTo>
                <a:lnTo>
                  <a:pt x="8691047" y="4807467"/>
                </a:lnTo>
                <a:lnTo>
                  <a:pt x="8751326" y="4805964"/>
                </a:lnTo>
                <a:lnTo>
                  <a:pt x="8800736" y="4811058"/>
                </a:lnTo>
                <a:lnTo>
                  <a:pt x="8860330" y="4808540"/>
                </a:lnTo>
                <a:lnTo>
                  <a:pt x="8909059" y="4812624"/>
                </a:lnTo>
                <a:lnTo>
                  <a:pt x="8967974" y="4809100"/>
                </a:lnTo>
                <a:lnTo>
                  <a:pt x="9016027" y="4812185"/>
                </a:lnTo>
                <a:lnTo>
                  <a:pt x="9074271" y="4807667"/>
                </a:lnTo>
                <a:lnTo>
                  <a:pt x="9121656" y="4809762"/>
                </a:lnTo>
                <a:lnTo>
                  <a:pt x="9179236" y="4804259"/>
                </a:lnTo>
                <a:lnTo>
                  <a:pt x="9236486" y="4798269"/>
                </a:lnTo>
                <a:lnTo>
                  <a:pt x="9282882" y="4798899"/>
                </a:lnTo>
                <a:lnTo>
                  <a:pt x="9339477" y="4791940"/>
                </a:lnTo>
                <a:lnTo>
                  <a:pt x="9385223" y="4791606"/>
                </a:lnTo>
                <a:lnTo>
                  <a:pt x="9441172" y="4783688"/>
                </a:lnTo>
                <a:lnTo>
                  <a:pt x="9496799" y="4775295"/>
                </a:lnTo>
                <a:lnTo>
                  <a:pt x="9552108" y="4766429"/>
                </a:lnTo>
                <a:lnTo>
                  <a:pt x="9596573" y="4764199"/>
                </a:lnTo>
                <a:lnTo>
                  <a:pt x="9651248" y="4754395"/>
                </a:lnTo>
                <a:lnTo>
                  <a:pt x="9705609" y="4744126"/>
                </a:lnTo>
                <a:lnTo>
                  <a:pt x="9749133" y="4740502"/>
                </a:lnTo>
                <a:lnTo>
                  <a:pt x="9802871" y="4729310"/>
                </a:lnTo>
                <a:lnTo>
                  <a:pt x="9856301" y="4717662"/>
                </a:lnTo>
                <a:lnTo>
                  <a:pt x="9909423" y="4705558"/>
                </a:lnTo>
                <a:lnTo>
                  <a:pt x="9962241" y="4693003"/>
                </a:lnTo>
                <a:lnTo>
                  <a:pt x="10004229" y="4687105"/>
                </a:lnTo>
                <a:lnTo>
                  <a:pt x="10056441" y="4673653"/>
                </a:lnTo>
                <a:lnTo>
                  <a:pt x="10108353" y="4659756"/>
                </a:lnTo>
                <a:lnTo>
                  <a:pt x="10159967" y="4645418"/>
                </a:lnTo>
                <a:lnTo>
                  <a:pt x="10211284" y="4630641"/>
                </a:lnTo>
                <a:lnTo>
                  <a:pt x="10251781" y="4622533"/>
                </a:lnTo>
                <a:lnTo>
                  <a:pt x="10302511" y="4606885"/>
                </a:lnTo>
                <a:lnTo>
                  <a:pt x="10352949" y="4590805"/>
                </a:lnTo>
                <a:lnTo>
                  <a:pt x="10403097" y="4574296"/>
                </a:lnTo>
                <a:lnTo>
                  <a:pt x="10452958" y="4557362"/>
                </a:lnTo>
                <a:lnTo>
                  <a:pt x="10502532" y="4540003"/>
                </a:lnTo>
                <a:lnTo>
                  <a:pt x="10551822" y="4522223"/>
                </a:lnTo>
                <a:lnTo>
                  <a:pt x="10590304" y="4511131"/>
                </a:lnTo>
                <a:lnTo>
                  <a:pt x="10639031" y="4492516"/>
                </a:lnTo>
                <a:lnTo>
                  <a:pt x="10687478" y="4473489"/>
                </a:lnTo>
                <a:lnTo>
                  <a:pt x="10735648" y="4454050"/>
                </a:lnTo>
                <a:lnTo>
                  <a:pt x="10783543" y="4434203"/>
                </a:lnTo>
                <a:lnTo>
                  <a:pt x="10831163" y="4413950"/>
                </a:lnTo>
                <a:lnTo>
                  <a:pt x="10878512" y="4393294"/>
                </a:lnTo>
                <a:lnTo>
                  <a:pt x="10915064" y="4379344"/>
                </a:lnTo>
                <a:lnTo>
                  <a:pt x="10961873" y="4357890"/>
                </a:lnTo>
                <a:lnTo>
                  <a:pt x="11008416" y="4336040"/>
                </a:lnTo>
                <a:lnTo>
                  <a:pt x="11054693" y="4313798"/>
                </a:lnTo>
                <a:lnTo>
                  <a:pt x="11100706" y="4291165"/>
                </a:lnTo>
                <a:lnTo>
                  <a:pt x="11146458" y="4268145"/>
                </a:lnTo>
                <a:lnTo>
                  <a:pt x="11181425" y="4251846"/>
                </a:lnTo>
                <a:lnTo>
                  <a:pt x="11226659" y="4228058"/>
                </a:lnTo>
                <a:lnTo>
                  <a:pt x="11271636" y="4203890"/>
                </a:lnTo>
                <a:lnTo>
                  <a:pt x="11316358" y="4179345"/>
                </a:lnTo>
                <a:lnTo>
                  <a:pt x="11360828" y="4154425"/>
                </a:lnTo>
                <a:lnTo>
                  <a:pt x="11394521" y="4136240"/>
                </a:lnTo>
                <a:lnTo>
                  <a:pt x="11438489" y="4110578"/>
                </a:lnTo>
                <a:lnTo>
                  <a:pt x="11482210" y="4084550"/>
                </a:lnTo>
                <a:lnTo>
                  <a:pt x="11525685" y="4058157"/>
                </a:lnTo>
                <a:lnTo>
                  <a:pt x="11558390" y="4038509"/>
                </a:lnTo>
                <a:lnTo>
                  <a:pt x="11590524" y="4018014"/>
                </a:lnTo>
                <a:lnTo>
                  <a:pt x="11581623" y="101069"/>
                </a:lnTo>
                <a:close/>
              </a:path>
            </a:pathLst>
          </a:custGeom>
          <a:solidFill>
            <a:srgbClr val="FFC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742935" y="5522724"/>
            <a:ext cx="3545204" cy="4764405"/>
          </a:xfrm>
          <a:custGeom>
            <a:avLst/>
            <a:gdLst/>
            <a:ahLst/>
            <a:cxnLst/>
            <a:rect l="l" t="t" r="r" b="b"/>
            <a:pathLst>
              <a:path w="3545205" h="4764405">
                <a:moveTo>
                  <a:pt x="0" y="4764275"/>
                </a:moveTo>
                <a:lnTo>
                  <a:pt x="37569" y="4696468"/>
                </a:lnTo>
                <a:lnTo>
                  <a:pt x="67956" y="4644058"/>
                </a:lnTo>
                <a:lnTo>
                  <a:pt x="99807" y="4591009"/>
                </a:lnTo>
                <a:lnTo>
                  <a:pt x="133142" y="4537316"/>
                </a:lnTo>
                <a:lnTo>
                  <a:pt x="167983" y="4482972"/>
                </a:lnTo>
                <a:lnTo>
                  <a:pt x="204350" y="4427971"/>
                </a:lnTo>
                <a:lnTo>
                  <a:pt x="242265" y="4372306"/>
                </a:lnTo>
                <a:lnTo>
                  <a:pt x="281748" y="4315971"/>
                </a:lnTo>
                <a:lnTo>
                  <a:pt x="322820" y="4258960"/>
                </a:lnTo>
                <a:lnTo>
                  <a:pt x="365503" y="4201265"/>
                </a:lnTo>
                <a:lnTo>
                  <a:pt x="409818" y="4142882"/>
                </a:lnTo>
                <a:lnTo>
                  <a:pt x="455785" y="4083803"/>
                </a:lnTo>
                <a:lnTo>
                  <a:pt x="503426" y="4024022"/>
                </a:lnTo>
                <a:lnTo>
                  <a:pt x="552762" y="3963532"/>
                </a:lnTo>
                <a:lnTo>
                  <a:pt x="603814" y="3902327"/>
                </a:lnTo>
                <a:lnTo>
                  <a:pt x="656602" y="3840402"/>
                </a:lnTo>
                <a:lnTo>
                  <a:pt x="711149" y="3777748"/>
                </a:lnTo>
                <a:lnTo>
                  <a:pt x="747235" y="3736069"/>
                </a:lnTo>
                <a:lnTo>
                  <a:pt x="781902" y="3694712"/>
                </a:lnTo>
                <a:lnTo>
                  <a:pt x="815174" y="3653673"/>
                </a:lnTo>
                <a:lnTo>
                  <a:pt x="847073" y="3612950"/>
                </a:lnTo>
                <a:lnTo>
                  <a:pt x="877623" y="3572539"/>
                </a:lnTo>
                <a:lnTo>
                  <a:pt x="906848" y="3532439"/>
                </a:lnTo>
                <a:lnTo>
                  <a:pt x="934769" y="3492646"/>
                </a:lnTo>
                <a:lnTo>
                  <a:pt x="961411" y="3453158"/>
                </a:lnTo>
                <a:lnTo>
                  <a:pt x="986796" y="3413970"/>
                </a:lnTo>
                <a:lnTo>
                  <a:pt x="1010948" y="3375082"/>
                </a:lnTo>
                <a:lnTo>
                  <a:pt x="1033890" y="3336489"/>
                </a:lnTo>
                <a:lnTo>
                  <a:pt x="1055646" y="3298188"/>
                </a:lnTo>
                <a:lnTo>
                  <a:pt x="1076238" y="3260178"/>
                </a:lnTo>
                <a:lnTo>
                  <a:pt x="1095690" y="3222455"/>
                </a:lnTo>
                <a:lnTo>
                  <a:pt x="1114024" y="3185016"/>
                </a:lnTo>
                <a:lnTo>
                  <a:pt x="1131265" y="3147858"/>
                </a:lnTo>
                <a:lnTo>
                  <a:pt x="1147435" y="3110978"/>
                </a:lnTo>
                <a:lnTo>
                  <a:pt x="1162558" y="3074374"/>
                </a:lnTo>
                <a:lnTo>
                  <a:pt x="1176656" y="3038043"/>
                </a:lnTo>
                <a:lnTo>
                  <a:pt x="1189753" y="3001981"/>
                </a:lnTo>
                <a:lnTo>
                  <a:pt x="1213038" y="2930656"/>
                </a:lnTo>
                <a:lnTo>
                  <a:pt x="1232597" y="2860376"/>
                </a:lnTo>
                <a:lnTo>
                  <a:pt x="1248616" y="2791117"/>
                </a:lnTo>
                <a:lnTo>
                  <a:pt x="1261281" y="2722856"/>
                </a:lnTo>
                <a:lnTo>
                  <a:pt x="1270778" y="2655572"/>
                </a:lnTo>
                <a:lnTo>
                  <a:pt x="1277292" y="2589239"/>
                </a:lnTo>
                <a:lnTo>
                  <a:pt x="1281009" y="2523837"/>
                </a:lnTo>
                <a:lnTo>
                  <a:pt x="1282114" y="2459341"/>
                </a:lnTo>
                <a:lnTo>
                  <a:pt x="1281746" y="2427426"/>
                </a:lnTo>
                <a:lnTo>
                  <a:pt x="1279283" y="2364247"/>
                </a:lnTo>
                <a:lnTo>
                  <a:pt x="1274673" y="2301917"/>
                </a:lnTo>
                <a:lnTo>
                  <a:pt x="1268101" y="2240413"/>
                </a:lnTo>
                <a:lnTo>
                  <a:pt x="1259754" y="2179712"/>
                </a:lnTo>
                <a:lnTo>
                  <a:pt x="1249817" y="2119791"/>
                </a:lnTo>
                <a:lnTo>
                  <a:pt x="1238476" y="2060627"/>
                </a:lnTo>
                <a:lnTo>
                  <a:pt x="1225916" y="2002197"/>
                </a:lnTo>
                <a:lnTo>
                  <a:pt x="1212324" y="1944479"/>
                </a:lnTo>
                <a:lnTo>
                  <a:pt x="1197884" y="1887448"/>
                </a:lnTo>
                <a:lnTo>
                  <a:pt x="1175043" y="1803142"/>
                </a:lnTo>
                <a:lnTo>
                  <a:pt x="1088688" y="1505568"/>
                </a:lnTo>
                <a:lnTo>
                  <a:pt x="1067189" y="1427218"/>
                </a:lnTo>
                <a:lnTo>
                  <a:pt x="1053964" y="1375577"/>
                </a:lnTo>
                <a:lnTo>
                  <a:pt x="1041842" y="1324382"/>
                </a:lnTo>
                <a:lnTo>
                  <a:pt x="1031008" y="1273611"/>
                </a:lnTo>
                <a:lnTo>
                  <a:pt x="1021649" y="1223240"/>
                </a:lnTo>
                <a:lnTo>
                  <a:pt x="1013949" y="1173247"/>
                </a:lnTo>
                <a:lnTo>
                  <a:pt x="1008096" y="1123608"/>
                </a:lnTo>
                <a:lnTo>
                  <a:pt x="1004273" y="1074301"/>
                </a:lnTo>
                <a:lnTo>
                  <a:pt x="1002668" y="1025302"/>
                </a:lnTo>
                <a:lnTo>
                  <a:pt x="1002755" y="1000911"/>
                </a:lnTo>
                <a:lnTo>
                  <a:pt x="1004823" y="952332"/>
                </a:lnTo>
                <a:lnTo>
                  <a:pt x="1009573" y="904004"/>
                </a:lnTo>
                <a:lnTo>
                  <a:pt x="1017189" y="855904"/>
                </a:lnTo>
                <a:lnTo>
                  <a:pt x="1027859" y="808008"/>
                </a:lnTo>
                <a:lnTo>
                  <a:pt x="1041767" y="760295"/>
                </a:lnTo>
                <a:lnTo>
                  <a:pt x="1059099" y="712741"/>
                </a:lnTo>
                <a:lnTo>
                  <a:pt x="1080040" y="665323"/>
                </a:lnTo>
                <a:lnTo>
                  <a:pt x="1104778" y="618017"/>
                </a:lnTo>
                <a:lnTo>
                  <a:pt x="1133497" y="570802"/>
                </a:lnTo>
                <a:lnTo>
                  <a:pt x="1166382" y="523654"/>
                </a:lnTo>
                <a:lnTo>
                  <a:pt x="1203620" y="476549"/>
                </a:lnTo>
                <a:lnTo>
                  <a:pt x="1245397" y="429466"/>
                </a:lnTo>
                <a:lnTo>
                  <a:pt x="1291898" y="382380"/>
                </a:lnTo>
                <a:lnTo>
                  <a:pt x="1343308" y="335270"/>
                </a:lnTo>
                <a:lnTo>
                  <a:pt x="1399814" y="288111"/>
                </a:lnTo>
                <a:lnTo>
                  <a:pt x="1430036" y="264507"/>
                </a:lnTo>
                <a:lnTo>
                  <a:pt x="1461601" y="240881"/>
                </a:lnTo>
                <a:lnTo>
                  <a:pt x="1494533" y="217233"/>
                </a:lnTo>
                <a:lnTo>
                  <a:pt x="1531630" y="191918"/>
                </a:lnTo>
                <a:lnTo>
                  <a:pt x="1568571" y="168274"/>
                </a:lnTo>
                <a:lnTo>
                  <a:pt x="1605353" y="146279"/>
                </a:lnTo>
                <a:lnTo>
                  <a:pt x="1641971" y="125912"/>
                </a:lnTo>
                <a:lnTo>
                  <a:pt x="1678422" y="107154"/>
                </a:lnTo>
                <a:lnTo>
                  <a:pt x="1714704" y="89984"/>
                </a:lnTo>
                <a:lnTo>
                  <a:pt x="1750811" y="74380"/>
                </a:lnTo>
                <a:lnTo>
                  <a:pt x="1786741" y="60323"/>
                </a:lnTo>
                <a:lnTo>
                  <a:pt x="1858053" y="36766"/>
                </a:lnTo>
                <a:lnTo>
                  <a:pt x="1928613" y="19147"/>
                </a:lnTo>
                <a:lnTo>
                  <a:pt x="1998390" y="7302"/>
                </a:lnTo>
                <a:lnTo>
                  <a:pt x="2067357" y="1066"/>
                </a:lnTo>
                <a:lnTo>
                  <a:pt x="2101528" y="0"/>
                </a:lnTo>
                <a:lnTo>
                  <a:pt x="2135485" y="274"/>
                </a:lnTo>
                <a:lnTo>
                  <a:pt x="2202744" y="4761"/>
                </a:lnTo>
                <a:lnTo>
                  <a:pt x="2269106" y="14363"/>
                </a:lnTo>
                <a:lnTo>
                  <a:pt x="2334543" y="28915"/>
                </a:lnTo>
                <a:lnTo>
                  <a:pt x="2399026" y="48253"/>
                </a:lnTo>
                <a:lnTo>
                  <a:pt x="2462525" y="72210"/>
                </a:lnTo>
                <a:lnTo>
                  <a:pt x="2525013" y="100623"/>
                </a:lnTo>
                <a:lnTo>
                  <a:pt x="2586460" y="133328"/>
                </a:lnTo>
                <a:lnTo>
                  <a:pt x="2646837" y="170158"/>
                </a:lnTo>
                <a:lnTo>
                  <a:pt x="2706117" y="210949"/>
                </a:lnTo>
                <a:lnTo>
                  <a:pt x="2764270" y="255537"/>
                </a:lnTo>
                <a:lnTo>
                  <a:pt x="2821267" y="303757"/>
                </a:lnTo>
                <a:lnTo>
                  <a:pt x="2877080" y="355444"/>
                </a:lnTo>
                <a:lnTo>
                  <a:pt x="2904533" y="382536"/>
                </a:lnTo>
                <a:lnTo>
                  <a:pt x="2931679" y="410433"/>
                </a:lnTo>
                <a:lnTo>
                  <a:pt x="2958515" y="439115"/>
                </a:lnTo>
                <a:lnTo>
                  <a:pt x="2985037" y="468560"/>
                </a:lnTo>
                <a:lnTo>
                  <a:pt x="3011242" y="498749"/>
                </a:lnTo>
                <a:lnTo>
                  <a:pt x="3037125" y="529660"/>
                </a:lnTo>
                <a:lnTo>
                  <a:pt x="3062683" y="561273"/>
                </a:lnTo>
                <a:lnTo>
                  <a:pt x="3087913" y="593567"/>
                </a:lnTo>
                <a:lnTo>
                  <a:pt x="3112811" y="626522"/>
                </a:lnTo>
                <a:lnTo>
                  <a:pt x="3137373" y="660118"/>
                </a:lnTo>
                <a:lnTo>
                  <a:pt x="3161597" y="694333"/>
                </a:lnTo>
                <a:lnTo>
                  <a:pt x="3185477" y="729147"/>
                </a:lnTo>
                <a:lnTo>
                  <a:pt x="3209011" y="764540"/>
                </a:lnTo>
                <a:lnTo>
                  <a:pt x="3232195" y="800490"/>
                </a:lnTo>
                <a:lnTo>
                  <a:pt x="3255025" y="836978"/>
                </a:lnTo>
                <a:lnTo>
                  <a:pt x="3277499" y="873982"/>
                </a:lnTo>
                <a:lnTo>
                  <a:pt x="3299611" y="911482"/>
                </a:lnTo>
                <a:lnTo>
                  <a:pt x="3321359" y="949458"/>
                </a:lnTo>
                <a:lnTo>
                  <a:pt x="3342740" y="987888"/>
                </a:lnTo>
                <a:lnTo>
                  <a:pt x="3363749" y="1026753"/>
                </a:lnTo>
                <a:lnTo>
                  <a:pt x="3384382" y="1066032"/>
                </a:lnTo>
                <a:lnTo>
                  <a:pt x="3404637" y="1105703"/>
                </a:lnTo>
                <a:lnTo>
                  <a:pt x="3424510" y="1145748"/>
                </a:lnTo>
                <a:lnTo>
                  <a:pt x="3443996" y="1186143"/>
                </a:lnTo>
                <a:lnTo>
                  <a:pt x="3463094" y="1226871"/>
                </a:lnTo>
                <a:lnTo>
                  <a:pt x="3481798" y="1267909"/>
                </a:lnTo>
                <a:lnTo>
                  <a:pt x="3500105" y="1309237"/>
                </a:lnTo>
                <a:lnTo>
                  <a:pt x="3518013" y="1350834"/>
                </a:lnTo>
                <a:lnTo>
                  <a:pt x="3535516" y="1392681"/>
                </a:lnTo>
                <a:lnTo>
                  <a:pt x="3545063" y="1416176"/>
                </a:lnTo>
                <a:lnTo>
                  <a:pt x="3545063" y="4764275"/>
                </a:lnTo>
                <a:lnTo>
                  <a:pt x="0" y="47642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52199" y="1361876"/>
            <a:ext cx="417195" cy="633095"/>
          </a:xfrm>
          <a:custGeom>
            <a:avLst/>
            <a:gdLst/>
            <a:ahLst/>
            <a:cxnLst/>
            <a:rect l="l" t="t" r="r" b="b"/>
            <a:pathLst>
              <a:path w="417195" h="633094">
                <a:moveTo>
                  <a:pt x="417071" y="0"/>
                </a:moveTo>
                <a:lnTo>
                  <a:pt x="417071" y="81146"/>
                </a:lnTo>
                <a:lnTo>
                  <a:pt x="119163" y="551796"/>
                </a:lnTo>
                <a:lnTo>
                  <a:pt x="417071" y="551796"/>
                </a:lnTo>
                <a:lnTo>
                  <a:pt x="417071" y="632943"/>
                </a:lnTo>
                <a:lnTo>
                  <a:pt x="0" y="632943"/>
                </a:lnTo>
                <a:lnTo>
                  <a:pt x="0" y="551796"/>
                </a:lnTo>
                <a:lnTo>
                  <a:pt x="296796" y="81146"/>
                </a:lnTo>
                <a:lnTo>
                  <a:pt x="0" y="81146"/>
                </a:lnTo>
                <a:lnTo>
                  <a:pt x="0" y="0"/>
                </a:lnTo>
                <a:lnTo>
                  <a:pt x="417071" y="0"/>
                </a:lnTo>
                <a:close/>
              </a:path>
            </a:pathLst>
          </a:custGeom>
          <a:ln w="34149">
            <a:solidFill>
              <a:srgbClr val="2320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8263248" y="1171836"/>
            <a:ext cx="143510" cy="840105"/>
            <a:chOff x="8263248" y="1171836"/>
            <a:chExt cx="143510" cy="840105"/>
          </a:xfrm>
        </p:grpSpPr>
        <p:sp>
          <p:nvSpPr>
            <p:cNvPr id="6" name="object 6"/>
            <p:cNvSpPr/>
            <p:nvPr/>
          </p:nvSpPr>
          <p:spPr>
            <a:xfrm>
              <a:off x="8263248" y="1171836"/>
              <a:ext cx="143307" cy="14353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282991" y="1361876"/>
              <a:ext cx="104139" cy="633095"/>
            </a:xfrm>
            <a:custGeom>
              <a:avLst/>
              <a:gdLst/>
              <a:ahLst/>
              <a:cxnLst/>
              <a:rect l="l" t="t" r="r" b="b"/>
              <a:pathLst>
                <a:path w="104140" h="633094">
                  <a:moveTo>
                    <a:pt x="0" y="632943"/>
                  </a:moveTo>
                  <a:lnTo>
                    <a:pt x="0" y="0"/>
                  </a:lnTo>
                  <a:lnTo>
                    <a:pt x="103823" y="0"/>
                  </a:lnTo>
                  <a:lnTo>
                    <a:pt x="103823" y="632943"/>
                  </a:lnTo>
                  <a:lnTo>
                    <a:pt x="0" y="632943"/>
                  </a:lnTo>
                  <a:close/>
                </a:path>
              </a:pathLst>
            </a:custGeom>
            <a:ln w="34149">
              <a:solidFill>
                <a:srgbClr val="2320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8523389" y="1361876"/>
            <a:ext cx="505459" cy="633095"/>
          </a:xfrm>
          <a:custGeom>
            <a:avLst/>
            <a:gdLst/>
            <a:ahLst/>
            <a:cxnLst/>
            <a:rect l="l" t="t" r="r" b="b"/>
            <a:pathLst>
              <a:path w="505459" h="633094">
                <a:moveTo>
                  <a:pt x="401734" y="0"/>
                </a:moveTo>
                <a:lnTo>
                  <a:pt x="505336" y="0"/>
                </a:lnTo>
                <a:lnTo>
                  <a:pt x="505336" y="632943"/>
                </a:lnTo>
                <a:lnTo>
                  <a:pt x="401734" y="632943"/>
                </a:lnTo>
                <a:lnTo>
                  <a:pt x="401734" y="353487"/>
                </a:lnTo>
                <a:lnTo>
                  <a:pt x="103823" y="353487"/>
                </a:lnTo>
                <a:lnTo>
                  <a:pt x="103823" y="632943"/>
                </a:lnTo>
                <a:lnTo>
                  <a:pt x="0" y="632943"/>
                </a:lnTo>
                <a:lnTo>
                  <a:pt x="0" y="0"/>
                </a:lnTo>
                <a:lnTo>
                  <a:pt x="103823" y="0"/>
                </a:lnTo>
                <a:lnTo>
                  <a:pt x="103823" y="273230"/>
                </a:lnTo>
                <a:lnTo>
                  <a:pt x="401734" y="273230"/>
                </a:lnTo>
                <a:lnTo>
                  <a:pt x="401734" y="0"/>
                </a:lnTo>
                <a:close/>
              </a:path>
            </a:pathLst>
          </a:custGeom>
          <a:ln w="34149">
            <a:solidFill>
              <a:srgbClr val="2320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9145623" y="1171836"/>
            <a:ext cx="143510" cy="840105"/>
            <a:chOff x="9145623" y="1171836"/>
            <a:chExt cx="143510" cy="840105"/>
          </a:xfrm>
        </p:grpSpPr>
        <p:sp>
          <p:nvSpPr>
            <p:cNvPr id="10" name="object 10"/>
            <p:cNvSpPr/>
            <p:nvPr/>
          </p:nvSpPr>
          <p:spPr>
            <a:xfrm>
              <a:off x="9145623" y="1171836"/>
              <a:ext cx="143300" cy="14353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165366" y="1361876"/>
              <a:ext cx="104139" cy="633095"/>
            </a:xfrm>
            <a:custGeom>
              <a:avLst/>
              <a:gdLst/>
              <a:ahLst/>
              <a:cxnLst/>
              <a:rect l="l" t="t" r="r" b="b"/>
              <a:pathLst>
                <a:path w="104140" h="633094">
                  <a:moveTo>
                    <a:pt x="0" y="632943"/>
                  </a:moveTo>
                  <a:lnTo>
                    <a:pt x="0" y="0"/>
                  </a:lnTo>
                  <a:lnTo>
                    <a:pt x="103814" y="0"/>
                  </a:lnTo>
                  <a:lnTo>
                    <a:pt x="103814" y="632943"/>
                  </a:lnTo>
                  <a:lnTo>
                    <a:pt x="0" y="632943"/>
                  </a:lnTo>
                  <a:close/>
                </a:path>
              </a:pathLst>
            </a:custGeom>
            <a:ln w="34149">
              <a:solidFill>
                <a:srgbClr val="2320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9405758" y="1360987"/>
            <a:ext cx="520065" cy="634365"/>
          </a:xfrm>
          <a:custGeom>
            <a:avLst/>
            <a:gdLst/>
            <a:ahLst/>
            <a:cxnLst/>
            <a:rect l="l" t="t" r="r" b="b"/>
            <a:pathLst>
              <a:path w="520065" h="634364">
                <a:moveTo>
                  <a:pt x="416187" y="0"/>
                </a:moveTo>
                <a:lnTo>
                  <a:pt x="520002" y="0"/>
                </a:lnTo>
                <a:lnTo>
                  <a:pt x="520002" y="633832"/>
                </a:lnTo>
                <a:lnTo>
                  <a:pt x="416187" y="633832"/>
                </a:lnTo>
                <a:lnTo>
                  <a:pt x="103825" y="161181"/>
                </a:lnTo>
                <a:lnTo>
                  <a:pt x="103825" y="633832"/>
                </a:lnTo>
                <a:lnTo>
                  <a:pt x="0" y="633832"/>
                </a:lnTo>
                <a:lnTo>
                  <a:pt x="0" y="0"/>
                </a:lnTo>
                <a:lnTo>
                  <a:pt x="103825" y="0"/>
                </a:lnTo>
                <a:lnTo>
                  <a:pt x="416187" y="471761"/>
                </a:lnTo>
                <a:lnTo>
                  <a:pt x="416187" y="0"/>
                </a:lnTo>
                <a:close/>
              </a:path>
            </a:pathLst>
          </a:custGeom>
          <a:ln w="34149">
            <a:solidFill>
              <a:srgbClr val="2320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048742" y="1353650"/>
            <a:ext cx="440690" cy="647700"/>
          </a:xfrm>
          <a:custGeom>
            <a:avLst/>
            <a:gdLst/>
            <a:ahLst/>
            <a:cxnLst/>
            <a:rect l="l" t="t" r="r" b="b"/>
            <a:pathLst>
              <a:path w="440690" h="647700">
                <a:moveTo>
                  <a:pt x="210318" y="84703"/>
                </a:moveTo>
                <a:lnTo>
                  <a:pt x="168186" y="90650"/>
                </a:lnTo>
                <a:lnTo>
                  <a:pt x="121984" y="121622"/>
                </a:lnTo>
                <a:lnTo>
                  <a:pt x="105596" y="177188"/>
                </a:lnTo>
                <a:lnTo>
                  <a:pt x="107751" y="198420"/>
                </a:lnTo>
                <a:lnTo>
                  <a:pt x="124983" y="232879"/>
                </a:lnTo>
                <a:lnTo>
                  <a:pt x="158302" y="257098"/>
                </a:lnTo>
                <a:lnTo>
                  <a:pt x="200210" y="274328"/>
                </a:lnTo>
                <a:lnTo>
                  <a:pt x="248539" y="286222"/>
                </a:lnTo>
                <a:lnTo>
                  <a:pt x="273176" y="292294"/>
                </a:lnTo>
                <a:lnTo>
                  <a:pt x="322361" y="305689"/>
                </a:lnTo>
                <a:lnTo>
                  <a:pt x="367823" y="325753"/>
                </a:lnTo>
                <a:lnTo>
                  <a:pt x="405953" y="357934"/>
                </a:lnTo>
                <a:lnTo>
                  <a:pt x="431967" y="404176"/>
                </a:lnTo>
                <a:lnTo>
                  <a:pt x="440636" y="466425"/>
                </a:lnTo>
                <a:lnTo>
                  <a:pt x="436940" y="500538"/>
                </a:lnTo>
                <a:lnTo>
                  <a:pt x="407374" y="563343"/>
                </a:lnTo>
                <a:lnTo>
                  <a:pt x="381504" y="592036"/>
                </a:lnTo>
                <a:lnTo>
                  <a:pt x="349416" y="616352"/>
                </a:lnTo>
                <a:lnTo>
                  <a:pt x="312302" y="633721"/>
                </a:lnTo>
                <a:lnTo>
                  <a:pt x="270158" y="644142"/>
                </a:lnTo>
                <a:lnTo>
                  <a:pt x="222986" y="647616"/>
                </a:lnTo>
                <a:lnTo>
                  <a:pt x="175729" y="644712"/>
                </a:lnTo>
                <a:lnTo>
                  <a:pt x="133112" y="636000"/>
                </a:lnTo>
                <a:lnTo>
                  <a:pt x="95135" y="621479"/>
                </a:lnTo>
                <a:lnTo>
                  <a:pt x="61800" y="601151"/>
                </a:lnTo>
                <a:lnTo>
                  <a:pt x="15448" y="545794"/>
                </a:lnTo>
                <a:lnTo>
                  <a:pt x="0" y="472651"/>
                </a:lnTo>
                <a:lnTo>
                  <a:pt x="110932" y="472651"/>
                </a:lnTo>
                <a:lnTo>
                  <a:pt x="114300" y="492576"/>
                </a:lnTo>
                <a:lnTo>
                  <a:pt x="120610" y="510334"/>
                </a:lnTo>
                <a:lnTo>
                  <a:pt x="157317" y="550046"/>
                </a:lnTo>
                <a:lnTo>
                  <a:pt x="197336" y="562273"/>
                </a:lnTo>
                <a:lnTo>
                  <a:pt x="222100" y="563802"/>
                </a:lnTo>
                <a:lnTo>
                  <a:pt x="247150" y="562093"/>
                </a:lnTo>
                <a:lnTo>
                  <a:pt x="288834" y="548420"/>
                </a:lnTo>
                <a:lnTo>
                  <a:pt x="318794" y="522159"/>
                </a:lnTo>
                <a:lnTo>
                  <a:pt x="335925" y="471761"/>
                </a:lnTo>
                <a:lnTo>
                  <a:pt x="334758" y="454115"/>
                </a:lnTo>
                <a:lnTo>
                  <a:pt x="317249" y="413514"/>
                </a:lnTo>
                <a:lnTo>
                  <a:pt x="283109" y="388044"/>
                </a:lnTo>
                <a:lnTo>
                  <a:pt x="237937" y="372273"/>
                </a:lnTo>
                <a:lnTo>
                  <a:pt x="186147" y="359212"/>
                </a:lnTo>
                <a:lnTo>
                  <a:pt x="168349" y="354599"/>
                </a:lnTo>
                <a:lnTo>
                  <a:pt x="114895" y="338523"/>
                </a:lnTo>
                <a:lnTo>
                  <a:pt x="66922" y="316138"/>
                </a:lnTo>
                <a:lnTo>
                  <a:pt x="28694" y="281248"/>
                </a:lnTo>
                <a:lnTo>
                  <a:pt x="4667" y="228599"/>
                </a:lnTo>
                <a:lnTo>
                  <a:pt x="0" y="184080"/>
                </a:lnTo>
                <a:lnTo>
                  <a:pt x="3723" y="144646"/>
                </a:lnTo>
                <a:lnTo>
                  <a:pt x="33513" y="77950"/>
                </a:lnTo>
                <a:lnTo>
                  <a:pt x="91593" y="28512"/>
                </a:lnTo>
                <a:lnTo>
                  <a:pt x="128054" y="12672"/>
                </a:lnTo>
                <a:lnTo>
                  <a:pt x="168962" y="3168"/>
                </a:lnTo>
                <a:lnTo>
                  <a:pt x="214320" y="0"/>
                </a:lnTo>
                <a:lnTo>
                  <a:pt x="259506" y="2737"/>
                </a:lnTo>
                <a:lnTo>
                  <a:pt x="299912" y="10949"/>
                </a:lnTo>
                <a:lnTo>
                  <a:pt x="335537" y="24635"/>
                </a:lnTo>
                <a:lnTo>
                  <a:pt x="391684" y="68127"/>
                </a:lnTo>
                <a:lnTo>
                  <a:pt x="423366" y="131377"/>
                </a:lnTo>
                <a:lnTo>
                  <a:pt x="429740" y="170296"/>
                </a:lnTo>
                <a:lnTo>
                  <a:pt x="315030" y="170296"/>
                </a:lnTo>
                <a:lnTo>
                  <a:pt x="311760" y="152900"/>
                </a:lnTo>
                <a:lnTo>
                  <a:pt x="305520" y="136948"/>
                </a:lnTo>
                <a:lnTo>
                  <a:pt x="269257" y="98584"/>
                </a:lnTo>
                <a:lnTo>
                  <a:pt x="232352" y="86246"/>
                </a:lnTo>
                <a:lnTo>
                  <a:pt x="210318" y="84703"/>
                </a:lnTo>
                <a:close/>
              </a:path>
            </a:pathLst>
          </a:custGeom>
          <a:ln w="34149">
            <a:solidFill>
              <a:srgbClr val="2320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612306" y="1360987"/>
            <a:ext cx="349885" cy="634365"/>
          </a:xfrm>
          <a:custGeom>
            <a:avLst/>
            <a:gdLst/>
            <a:ahLst/>
            <a:cxnLst/>
            <a:rect l="l" t="t" r="r" b="b"/>
            <a:pathLst>
              <a:path w="349884" h="634364">
                <a:moveTo>
                  <a:pt x="349713" y="0"/>
                </a:moveTo>
                <a:lnTo>
                  <a:pt x="349713" y="81146"/>
                </a:lnTo>
                <a:lnTo>
                  <a:pt x="103825" y="81146"/>
                </a:lnTo>
                <a:lnTo>
                  <a:pt x="103825" y="273230"/>
                </a:lnTo>
                <a:lnTo>
                  <a:pt x="322361" y="273230"/>
                </a:lnTo>
                <a:lnTo>
                  <a:pt x="322361" y="353265"/>
                </a:lnTo>
                <a:lnTo>
                  <a:pt x="103825" y="353265"/>
                </a:lnTo>
                <a:lnTo>
                  <a:pt x="103825" y="552685"/>
                </a:lnTo>
                <a:lnTo>
                  <a:pt x="349713" y="552685"/>
                </a:lnTo>
                <a:lnTo>
                  <a:pt x="349713" y="633832"/>
                </a:lnTo>
                <a:lnTo>
                  <a:pt x="0" y="633832"/>
                </a:lnTo>
                <a:lnTo>
                  <a:pt x="0" y="0"/>
                </a:lnTo>
                <a:lnTo>
                  <a:pt x="349713" y="0"/>
                </a:lnTo>
                <a:close/>
              </a:path>
            </a:pathLst>
          </a:custGeom>
          <a:ln w="34149">
            <a:solidFill>
              <a:srgbClr val="2320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089461" y="1361876"/>
            <a:ext cx="318135" cy="633095"/>
          </a:xfrm>
          <a:custGeom>
            <a:avLst/>
            <a:gdLst/>
            <a:ahLst/>
            <a:cxnLst/>
            <a:rect l="l" t="t" r="r" b="b"/>
            <a:pathLst>
              <a:path w="318134" h="633094">
                <a:moveTo>
                  <a:pt x="0" y="0"/>
                </a:moveTo>
                <a:lnTo>
                  <a:pt x="103825" y="0"/>
                </a:lnTo>
                <a:lnTo>
                  <a:pt x="103825" y="553797"/>
                </a:lnTo>
                <a:lnTo>
                  <a:pt x="317911" y="553797"/>
                </a:lnTo>
                <a:lnTo>
                  <a:pt x="317911" y="632943"/>
                </a:lnTo>
                <a:lnTo>
                  <a:pt x="0" y="632943"/>
                </a:lnTo>
                <a:lnTo>
                  <a:pt x="0" y="0"/>
                </a:lnTo>
                <a:close/>
              </a:path>
            </a:pathLst>
          </a:custGeom>
          <a:ln w="34149">
            <a:solidFill>
              <a:srgbClr val="2320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732487" y="1353650"/>
            <a:ext cx="636905" cy="647065"/>
          </a:xfrm>
          <a:custGeom>
            <a:avLst/>
            <a:gdLst/>
            <a:ahLst/>
            <a:cxnLst/>
            <a:rect l="l" t="t" r="r" b="b"/>
            <a:pathLst>
              <a:path w="636904" h="647064">
                <a:moveTo>
                  <a:pt x="317249" y="646727"/>
                </a:moveTo>
                <a:lnTo>
                  <a:pt x="266755" y="643081"/>
                </a:lnTo>
                <a:lnTo>
                  <a:pt x="219142" y="632143"/>
                </a:lnTo>
                <a:lnTo>
                  <a:pt x="174410" y="613912"/>
                </a:lnTo>
                <a:lnTo>
                  <a:pt x="132560" y="588390"/>
                </a:lnTo>
                <a:lnTo>
                  <a:pt x="93591" y="555576"/>
                </a:lnTo>
                <a:lnTo>
                  <a:pt x="59897" y="517142"/>
                </a:lnTo>
                <a:lnTo>
                  <a:pt x="33691" y="474758"/>
                </a:lnTo>
                <a:lnTo>
                  <a:pt x="14973" y="428427"/>
                </a:lnTo>
                <a:lnTo>
                  <a:pt x="3743" y="378147"/>
                </a:lnTo>
                <a:lnTo>
                  <a:pt x="0" y="323919"/>
                </a:lnTo>
                <a:lnTo>
                  <a:pt x="3743" y="269593"/>
                </a:lnTo>
                <a:lnTo>
                  <a:pt x="14973" y="219198"/>
                </a:lnTo>
                <a:lnTo>
                  <a:pt x="33691" y="172733"/>
                </a:lnTo>
                <a:lnTo>
                  <a:pt x="59897" y="130199"/>
                </a:lnTo>
                <a:lnTo>
                  <a:pt x="93591" y="91595"/>
                </a:lnTo>
                <a:lnTo>
                  <a:pt x="132800" y="58621"/>
                </a:lnTo>
                <a:lnTo>
                  <a:pt x="175372" y="32974"/>
                </a:lnTo>
                <a:lnTo>
                  <a:pt x="221304" y="14655"/>
                </a:lnTo>
                <a:lnTo>
                  <a:pt x="270596" y="3663"/>
                </a:lnTo>
                <a:lnTo>
                  <a:pt x="323247" y="0"/>
                </a:lnTo>
                <a:lnTo>
                  <a:pt x="372328" y="3112"/>
                </a:lnTo>
                <a:lnTo>
                  <a:pt x="418628" y="12449"/>
                </a:lnTo>
                <a:lnTo>
                  <a:pt x="462147" y="28012"/>
                </a:lnTo>
                <a:lnTo>
                  <a:pt x="502884" y="49799"/>
                </a:lnTo>
                <a:lnTo>
                  <a:pt x="539635" y="77172"/>
                </a:lnTo>
                <a:lnTo>
                  <a:pt x="570970" y="109714"/>
                </a:lnTo>
                <a:lnTo>
                  <a:pt x="596886" y="147425"/>
                </a:lnTo>
                <a:lnTo>
                  <a:pt x="617382" y="190305"/>
                </a:lnTo>
                <a:lnTo>
                  <a:pt x="492437" y="190305"/>
                </a:lnTo>
                <a:lnTo>
                  <a:pt x="462773" y="148481"/>
                </a:lnTo>
                <a:lnTo>
                  <a:pt x="424686" y="118607"/>
                </a:lnTo>
                <a:lnTo>
                  <a:pt x="378177" y="100683"/>
                </a:lnTo>
                <a:lnTo>
                  <a:pt x="323247" y="94708"/>
                </a:lnTo>
                <a:lnTo>
                  <a:pt x="277631" y="98640"/>
                </a:lnTo>
                <a:lnTo>
                  <a:pt x="236379" y="110437"/>
                </a:lnTo>
                <a:lnTo>
                  <a:pt x="199489" y="130099"/>
                </a:lnTo>
                <a:lnTo>
                  <a:pt x="166959" y="157624"/>
                </a:lnTo>
                <a:lnTo>
                  <a:pt x="140507" y="191611"/>
                </a:lnTo>
                <a:lnTo>
                  <a:pt x="121611" y="230656"/>
                </a:lnTo>
                <a:lnTo>
                  <a:pt x="110273" y="274759"/>
                </a:lnTo>
                <a:lnTo>
                  <a:pt x="106493" y="323919"/>
                </a:lnTo>
                <a:lnTo>
                  <a:pt x="110273" y="372982"/>
                </a:lnTo>
                <a:lnTo>
                  <a:pt x="121611" y="417015"/>
                </a:lnTo>
                <a:lnTo>
                  <a:pt x="140507" y="456019"/>
                </a:lnTo>
                <a:lnTo>
                  <a:pt x="166959" y="489992"/>
                </a:lnTo>
                <a:lnTo>
                  <a:pt x="199143" y="517518"/>
                </a:lnTo>
                <a:lnTo>
                  <a:pt x="234993" y="537179"/>
                </a:lnTo>
                <a:lnTo>
                  <a:pt x="274511" y="548976"/>
                </a:lnTo>
                <a:lnTo>
                  <a:pt x="317697" y="552908"/>
                </a:lnTo>
                <a:lnTo>
                  <a:pt x="360504" y="549921"/>
                </a:lnTo>
                <a:lnTo>
                  <a:pt x="398672" y="540958"/>
                </a:lnTo>
                <a:lnTo>
                  <a:pt x="461094" y="505109"/>
                </a:lnTo>
                <a:lnTo>
                  <a:pt x="503833" y="448751"/>
                </a:lnTo>
                <a:lnTo>
                  <a:pt x="525338" y="375275"/>
                </a:lnTo>
                <a:lnTo>
                  <a:pt x="287678" y="375275"/>
                </a:lnTo>
                <a:lnTo>
                  <a:pt x="287678" y="294128"/>
                </a:lnTo>
                <a:lnTo>
                  <a:pt x="636495" y="294128"/>
                </a:lnTo>
                <a:lnTo>
                  <a:pt x="636495" y="375275"/>
                </a:lnTo>
                <a:lnTo>
                  <a:pt x="624617" y="430007"/>
                </a:lnTo>
                <a:lnTo>
                  <a:pt x="603650" y="480376"/>
                </a:lnTo>
                <a:lnTo>
                  <a:pt x="573594" y="526382"/>
                </a:lnTo>
                <a:lnTo>
                  <a:pt x="534451" y="568026"/>
                </a:lnTo>
                <a:lnTo>
                  <a:pt x="497805" y="596358"/>
                </a:lnTo>
                <a:lnTo>
                  <a:pt x="457763" y="618395"/>
                </a:lnTo>
                <a:lnTo>
                  <a:pt x="414323" y="634135"/>
                </a:lnTo>
                <a:lnTo>
                  <a:pt x="367485" y="643579"/>
                </a:lnTo>
                <a:lnTo>
                  <a:pt x="317249" y="646727"/>
                </a:lnTo>
                <a:close/>
              </a:path>
            </a:pathLst>
          </a:custGeom>
          <a:ln w="34149">
            <a:solidFill>
              <a:srgbClr val="2320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470844" y="1360987"/>
            <a:ext cx="349885" cy="634365"/>
          </a:xfrm>
          <a:custGeom>
            <a:avLst/>
            <a:gdLst/>
            <a:ahLst/>
            <a:cxnLst/>
            <a:rect l="l" t="t" r="r" b="b"/>
            <a:pathLst>
              <a:path w="349884" h="634364">
                <a:moveTo>
                  <a:pt x="349702" y="0"/>
                </a:moveTo>
                <a:lnTo>
                  <a:pt x="349702" y="81146"/>
                </a:lnTo>
                <a:lnTo>
                  <a:pt x="103814" y="81146"/>
                </a:lnTo>
                <a:lnTo>
                  <a:pt x="103814" y="273230"/>
                </a:lnTo>
                <a:lnTo>
                  <a:pt x="322361" y="273230"/>
                </a:lnTo>
                <a:lnTo>
                  <a:pt x="322361" y="353265"/>
                </a:lnTo>
                <a:lnTo>
                  <a:pt x="103814" y="353265"/>
                </a:lnTo>
                <a:lnTo>
                  <a:pt x="103814" y="552685"/>
                </a:lnTo>
                <a:lnTo>
                  <a:pt x="349702" y="552685"/>
                </a:lnTo>
                <a:lnTo>
                  <a:pt x="349702" y="633832"/>
                </a:lnTo>
                <a:lnTo>
                  <a:pt x="0" y="633832"/>
                </a:lnTo>
                <a:lnTo>
                  <a:pt x="0" y="0"/>
                </a:lnTo>
                <a:lnTo>
                  <a:pt x="349702" y="0"/>
                </a:lnTo>
                <a:close/>
              </a:path>
            </a:pathLst>
          </a:custGeom>
          <a:ln w="34149">
            <a:solidFill>
              <a:srgbClr val="2320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948000" y="1361876"/>
            <a:ext cx="318135" cy="633095"/>
          </a:xfrm>
          <a:custGeom>
            <a:avLst/>
            <a:gdLst/>
            <a:ahLst/>
            <a:cxnLst/>
            <a:rect l="l" t="t" r="r" b="b"/>
            <a:pathLst>
              <a:path w="318134" h="633094">
                <a:moveTo>
                  <a:pt x="0" y="0"/>
                </a:moveTo>
                <a:lnTo>
                  <a:pt x="103814" y="0"/>
                </a:lnTo>
                <a:lnTo>
                  <a:pt x="103814" y="553797"/>
                </a:lnTo>
                <a:lnTo>
                  <a:pt x="317911" y="553797"/>
                </a:lnTo>
                <a:lnTo>
                  <a:pt x="317911" y="632943"/>
                </a:lnTo>
                <a:lnTo>
                  <a:pt x="0" y="632943"/>
                </a:lnTo>
                <a:lnTo>
                  <a:pt x="0" y="0"/>
                </a:lnTo>
                <a:close/>
              </a:path>
            </a:pathLst>
          </a:custGeom>
          <a:ln w="34149">
            <a:solidFill>
              <a:srgbClr val="2320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9" name="object 19"/>
          <p:cNvGrpSpPr/>
          <p:nvPr/>
        </p:nvGrpSpPr>
        <p:grpSpPr>
          <a:xfrm>
            <a:off x="13332556" y="1171836"/>
            <a:ext cx="143510" cy="840105"/>
            <a:chOff x="13332556" y="1171836"/>
            <a:chExt cx="143510" cy="840105"/>
          </a:xfrm>
        </p:grpSpPr>
        <p:sp>
          <p:nvSpPr>
            <p:cNvPr id="20" name="object 20"/>
            <p:cNvSpPr/>
            <p:nvPr/>
          </p:nvSpPr>
          <p:spPr>
            <a:xfrm>
              <a:off x="13332556" y="1171836"/>
              <a:ext cx="143310" cy="14353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3352299" y="1361876"/>
              <a:ext cx="104139" cy="633095"/>
            </a:xfrm>
            <a:custGeom>
              <a:avLst/>
              <a:gdLst/>
              <a:ahLst/>
              <a:cxnLst/>
              <a:rect l="l" t="t" r="r" b="b"/>
              <a:pathLst>
                <a:path w="104140" h="633094">
                  <a:moveTo>
                    <a:pt x="0" y="632943"/>
                  </a:moveTo>
                  <a:lnTo>
                    <a:pt x="0" y="0"/>
                  </a:lnTo>
                  <a:lnTo>
                    <a:pt x="103825" y="0"/>
                  </a:lnTo>
                  <a:lnTo>
                    <a:pt x="103825" y="632943"/>
                  </a:lnTo>
                  <a:lnTo>
                    <a:pt x="0" y="632943"/>
                  </a:lnTo>
                  <a:close/>
                </a:path>
              </a:pathLst>
            </a:custGeom>
            <a:ln w="34149">
              <a:solidFill>
                <a:srgbClr val="2320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13579138" y="1353650"/>
            <a:ext cx="440690" cy="880110"/>
          </a:xfrm>
          <a:custGeom>
            <a:avLst/>
            <a:gdLst/>
            <a:ahLst/>
            <a:cxnLst/>
            <a:rect l="l" t="t" r="r" b="b"/>
            <a:pathLst>
              <a:path w="440690" h="880110">
                <a:moveTo>
                  <a:pt x="315030" y="170296"/>
                </a:moveTo>
                <a:lnTo>
                  <a:pt x="296310" y="122442"/>
                </a:lnTo>
                <a:lnTo>
                  <a:pt x="252000" y="90873"/>
                </a:lnTo>
                <a:lnTo>
                  <a:pt x="210318" y="84703"/>
                </a:lnTo>
                <a:lnTo>
                  <a:pt x="188168" y="86190"/>
                </a:lnTo>
                <a:lnTo>
                  <a:pt x="150374" y="98084"/>
                </a:lnTo>
                <a:lnTo>
                  <a:pt x="112885" y="137448"/>
                </a:lnTo>
                <a:lnTo>
                  <a:pt x="105607" y="177188"/>
                </a:lnTo>
                <a:lnTo>
                  <a:pt x="107760" y="198420"/>
                </a:lnTo>
                <a:lnTo>
                  <a:pt x="124989" y="232879"/>
                </a:lnTo>
                <a:lnTo>
                  <a:pt x="158307" y="257098"/>
                </a:lnTo>
                <a:lnTo>
                  <a:pt x="200210" y="274328"/>
                </a:lnTo>
                <a:lnTo>
                  <a:pt x="248539" y="286222"/>
                </a:lnTo>
                <a:lnTo>
                  <a:pt x="273176" y="292294"/>
                </a:lnTo>
                <a:lnTo>
                  <a:pt x="322361" y="305689"/>
                </a:lnTo>
                <a:lnTo>
                  <a:pt x="367827" y="325753"/>
                </a:lnTo>
                <a:lnTo>
                  <a:pt x="405953" y="357934"/>
                </a:lnTo>
                <a:lnTo>
                  <a:pt x="431967" y="403121"/>
                </a:lnTo>
                <a:lnTo>
                  <a:pt x="440636" y="462201"/>
                </a:lnTo>
                <a:lnTo>
                  <a:pt x="437593" y="494424"/>
                </a:lnTo>
                <a:lnTo>
                  <a:pt x="413249" y="554117"/>
                </a:lnTo>
                <a:lnTo>
                  <a:pt x="365354" y="605514"/>
                </a:lnTo>
                <a:lnTo>
                  <a:pt x="298658" y="637528"/>
                </a:lnTo>
                <a:lnTo>
                  <a:pt x="258555" y="645615"/>
                </a:lnTo>
                <a:lnTo>
                  <a:pt x="258555" y="684966"/>
                </a:lnTo>
                <a:lnTo>
                  <a:pt x="306412" y="691191"/>
                </a:lnTo>
                <a:lnTo>
                  <a:pt x="344153" y="709865"/>
                </a:lnTo>
                <a:lnTo>
                  <a:pt x="368827" y="740045"/>
                </a:lnTo>
                <a:lnTo>
                  <a:pt x="377054" y="780341"/>
                </a:lnTo>
                <a:lnTo>
                  <a:pt x="374997" y="801962"/>
                </a:lnTo>
                <a:lnTo>
                  <a:pt x="358545" y="838200"/>
                </a:lnTo>
                <a:lnTo>
                  <a:pt x="326712" y="864586"/>
                </a:lnTo>
                <a:lnTo>
                  <a:pt x="285248" y="878036"/>
                </a:lnTo>
                <a:lnTo>
                  <a:pt x="261223" y="879718"/>
                </a:lnTo>
                <a:lnTo>
                  <a:pt x="141176" y="879718"/>
                </a:lnTo>
                <a:lnTo>
                  <a:pt x="141176" y="814133"/>
                </a:lnTo>
                <a:lnTo>
                  <a:pt x="240327" y="814133"/>
                </a:lnTo>
                <a:lnTo>
                  <a:pt x="252305" y="813675"/>
                </a:lnTo>
                <a:lnTo>
                  <a:pt x="288073" y="796681"/>
                </a:lnTo>
                <a:lnTo>
                  <a:pt x="291242" y="780563"/>
                </a:lnTo>
                <a:lnTo>
                  <a:pt x="290450" y="771740"/>
                </a:lnTo>
                <a:lnTo>
                  <a:pt x="252305" y="747229"/>
                </a:lnTo>
                <a:lnTo>
                  <a:pt x="240327" y="746770"/>
                </a:lnTo>
                <a:lnTo>
                  <a:pt x="190309" y="746770"/>
                </a:lnTo>
                <a:lnTo>
                  <a:pt x="190309" y="646727"/>
                </a:lnTo>
                <a:lnTo>
                  <a:pt x="149582" y="640307"/>
                </a:lnTo>
                <a:lnTo>
                  <a:pt x="112995" y="629274"/>
                </a:lnTo>
                <a:lnTo>
                  <a:pt x="52248" y="593370"/>
                </a:lnTo>
                <a:lnTo>
                  <a:pt x="13062" y="540625"/>
                </a:lnTo>
                <a:lnTo>
                  <a:pt x="0" y="472651"/>
                </a:lnTo>
                <a:lnTo>
                  <a:pt x="110932" y="472651"/>
                </a:lnTo>
                <a:lnTo>
                  <a:pt x="114300" y="492576"/>
                </a:lnTo>
                <a:lnTo>
                  <a:pt x="120610" y="510334"/>
                </a:lnTo>
                <a:lnTo>
                  <a:pt x="157317" y="550046"/>
                </a:lnTo>
                <a:lnTo>
                  <a:pt x="197336" y="562273"/>
                </a:lnTo>
                <a:lnTo>
                  <a:pt x="222100" y="563802"/>
                </a:lnTo>
                <a:lnTo>
                  <a:pt x="247150" y="562093"/>
                </a:lnTo>
                <a:lnTo>
                  <a:pt x="288834" y="548420"/>
                </a:lnTo>
                <a:lnTo>
                  <a:pt x="318794" y="522159"/>
                </a:lnTo>
                <a:lnTo>
                  <a:pt x="335925" y="471761"/>
                </a:lnTo>
                <a:lnTo>
                  <a:pt x="334758" y="454115"/>
                </a:lnTo>
                <a:lnTo>
                  <a:pt x="317249" y="413514"/>
                </a:lnTo>
                <a:lnTo>
                  <a:pt x="283109" y="388044"/>
                </a:lnTo>
                <a:lnTo>
                  <a:pt x="237937" y="372273"/>
                </a:lnTo>
                <a:lnTo>
                  <a:pt x="186147" y="359212"/>
                </a:lnTo>
                <a:lnTo>
                  <a:pt x="168349" y="354599"/>
                </a:lnTo>
                <a:lnTo>
                  <a:pt x="114895" y="338523"/>
                </a:lnTo>
                <a:lnTo>
                  <a:pt x="66922" y="316138"/>
                </a:lnTo>
                <a:lnTo>
                  <a:pt x="28694" y="281248"/>
                </a:lnTo>
                <a:lnTo>
                  <a:pt x="4667" y="228599"/>
                </a:lnTo>
                <a:lnTo>
                  <a:pt x="0" y="184080"/>
                </a:lnTo>
                <a:lnTo>
                  <a:pt x="3723" y="144646"/>
                </a:lnTo>
                <a:lnTo>
                  <a:pt x="33513" y="77950"/>
                </a:lnTo>
                <a:lnTo>
                  <a:pt x="91593" y="28512"/>
                </a:lnTo>
                <a:lnTo>
                  <a:pt x="128054" y="12672"/>
                </a:lnTo>
                <a:lnTo>
                  <a:pt x="168962" y="3168"/>
                </a:lnTo>
                <a:lnTo>
                  <a:pt x="214320" y="0"/>
                </a:lnTo>
                <a:lnTo>
                  <a:pt x="259506" y="2737"/>
                </a:lnTo>
                <a:lnTo>
                  <a:pt x="299912" y="10949"/>
                </a:lnTo>
                <a:lnTo>
                  <a:pt x="335537" y="24635"/>
                </a:lnTo>
                <a:lnTo>
                  <a:pt x="391684" y="68127"/>
                </a:lnTo>
                <a:lnTo>
                  <a:pt x="423366" y="131377"/>
                </a:lnTo>
                <a:lnTo>
                  <a:pt x="429740" y="170296"/>
                </a:lnTo>
                <a:lnTo>
                  <a:pt x="315030" y="170296"/>
                </a:lnTo>
                <a:close/>
              </a:path>
            </a:pathLst>
          </a:custGeom>
          <a:ln w="34149">
            <a:solidFill>
              <a:srgbClr val="2320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4142702" y="1361876"/>
            <a:ext cx="666750" cy="633095"/>
          </a:xfrm>
          <a:custGeom>
            <a:avLst/>
            <a:gdLst/>
            <a:ahLst/>
            <a:cxnLst/>
            <a:rect l="l" t="t" r="r" b="b"/>
            <a:pathLst>
              <a:path w="666750" h="633094">
                <a:moveTo>
                  <a:pt x="666514" y="0"/>
                </a:moveTo>
                <a:lnTo>
                  <a:pt x="666514" y="632943"/>
                </a:lnTo>
                <a:lnTo>
                  <a:pt x="562913" y="632943"/>
                </a:lnTo>
                <a:lnTo>
                  <a:pt x="562913" y="199420"/>
                </a:lnTo>
                <a:lnTo>
                  <a:pt x="369712" y="632943"/>
                </a:lnTo>
                <a:lnTo>
                  <a:pt x="297912" y="632943"/>
                </a:lnTo>
                <a:lnTo>
                  <a:pt x="103825" y="199420"/>
                </a:lnTo>
                <a:lnTo>
                  <a:pt x="103825" y="632943"/>
                </a:lnTo>
                <a:lnTo>
                  <a:pt x="0" y="632943"/>
                </a:lnTo>
                <a:lnTo>
                  <a:pt x="0" y="0"/>
                </a:lnTo>
                <a:lnTo>
                  <a:pt x="112053" y="0"/>
                </a:lnTo>
                <a:lnTo>
                  <a:pt x="334143" y="496439"/>
                </a:lnTo>
                <a:lnTo>
                  <a:pt x="555581" y="0"/>
                </a:lnTo>
                <a:lnTo>
                  <a:pt x="666514" y="0"/>
                </a:lnTo>
                <a:close/>
              </a:path>
            </a:pathLst>
          </a:custGeom>
          <a:ln w="34149">
            <a:solidFill>
              <a:srgbClr val="2320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4945847" y="1360987"/>
            <a:ext cx="349885" cy="634365"/>
          </a:xfrm>
          <a:custGeom>
            <a:avLst/>
            <a:gdLst/>
            <a:ahLst/>
            <a:cxnLst/>
            <a:rect l="l" t="t" r="r" b="b"/>
            <a:pathLst>
              <a:path w="349884" h="634364">
                <a:moveTo>
                  <a:pt x="349713" y="0"/>
                </a:moveTo>
                <a:lnTo>
                  <a:pt x="349713" y="81146"/>
                </a:lnTo>
                <a:lnTo>
                  <a:pt x="103825" y="81146"/>
                </a:lnTo>
                <a:lnTo>
                  <a:pt x="103825" y="273230"/>
                </a:lnTo>
                <a:lnTo>
                  <a:pt x="322372" y="273230"/>
                </a:lnTo>
                <a:lnTo>
                  <a:pt x="322372" y="353265"/>
                </a:lnTo>
                <a:lnTo>
                  <a:pt x="103825" y="353265"/>
                </a:lnTo>
                <a:lnTo>
                  <a:pt x="103825" y="552685"/>
                </a:lnTo>
                <a:lnTo>
                  <a:pt x="349713" y="552685"/>
                </a:lnTo>
                <a:lnTo>
                  <a:pt x="349713" y="633832"/>
                </a:lnTo>
                <a:lnTo>
                  <a:pt x="0" y="633832"/>
                </a:lnTo>
                <a:lnTo>
                  <a:pt x="0" y="0"/>
                </a:lnTo>
                <a:lnTo>
                  <a:pt x="349713" y="0"/>
                </a:lnTo>
                <a:close/>
              </a:path>
            </a:pathLst>
          </a:custGeom>
          <a:ln w="34149">
            <a:solidFill>
              <a:srgbClr val="2320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5423002" y="1361876"/>
            <a:ext cx="318135" cy="633095"/>
          </a:xfrm>
          <a:custGeom>
            <a:avLst/>
            <a:gdLst/>
            <a:ahLst/>
            <a:cxnLst/>
            <a:rect l="l" t="t" r="r" b="b"/>
            <a:pathLst>
              <a:path w="318134" h="633094">
                <a:moveTo>
                  <a:pt x="0" y="0"/>
                </a:moveTo>
                <a:lnTo>
                  <a:pt x="103825" y="0"/>
                </a:lnTo>
                <a:lnTo>
                  <a:pt x="103825" y="553797"/>
                </a:lnTo>
                <a:lnTo>
                  <a:pt x="317922" y="553797"/>
                </a:lnTo>
                <a:lnTo>
                  <a:pt x="317922" y="632943"/>
                </a:lnTo>
                <a:lnTo>
                  <a:pt x="0" y="632943"/>
                </a:lnTo>
                <a:lnTo>
                  <a:pt x="0" y="0"/>
                </a:lnTo>
                <a:close/>
              </a:path>
            </a:pathLst>
          </a:custGeom>
          <a:ln w="34149">
            <a:solidFill>
              <a:srgbClr val="2320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5827312" y="1360987"/>
            <a:ext cx="349885" cy="634365"/>
          </a:xfrm>
          <a:custGeom>
            <a:avLst/>
            <a:gdLst/>
            <a:ahLst/>
            <a:cxnLst/>
            <a:rect l="l" t="t" r="r" b="b"/>
            <a:pathLst>
              <a:path w="349884" h="634364">
                <a:moveTo>
                  <a:pt x="349713" y="0"/>
                </a:moveTo>
                <a:lnTo>
                  <a:pt x="349713" y="81146"/>
                </a:lnTo>
                <a:lnTo>
                  <a:pt x="103825" y="81146"/>
                </a:lnTo>
                <a:lnTo>
                  <a:pt x="103825" y="273230"/>
                </a:lnTo>
                <a:lnTo>
                  <a:pt x="322361" y="273230"/>
                </a:lnTo>
                <a:lnTo>
                  <a:pt x="322361" y="353265"/>
                </a:lnTo>
                <a:lnTo>
                  <a:pt x="103825" y="353265"/>
                </a:lnTo>
                <a:lnTo>
                  <a:pt x="103825" y="552685"/>
                </a:lnTo>
                <a:lnTo>
                  <a:pt x="349713" y="552685"/>
                </a:lnTo>
                <a:lnTo>
                  <a:pt x="349713" y="633832"/>
                </a:lnTo>
                <a:lnTo>
                  <a:pt x="0" y="633832"/>
                </a:lnTo>
                <a:lnTo>
                  <a:pt x="0" y="0"/>
                </a:lnTo>
                <a:lnTo>
                  <a:pt x="349713" y="0"/>
                </a:lnTo>
                <a:close/>
              </a:path>
            </a:pathLst>
          </a:custGeom>
          <a:ln w="34149">
            <a:solidFill>
              <a:srgbClr val="2320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6304468" y="1361876"/>
            <a:ext cx="452755" cy="633095"/>
          </a:xfrm>
          <a:custGeom>
            <a:avLst/>
            <a:gdLst/>
            <a:ahLst/>
            <a:cxnLst/>
            <a:rect l="l" t="t" r="r" b="b"/>
            <a:pathLst>
              <a:path w="452755" h="633094">
                <a:moveTo>
                  <a:pt x="103825" y="376164"/>
                </a:moveTo>
                <a:lnTo>
                  <a:pt x="103825" y="632943"/>
                </a:lnTo>
                <a:lnTo>
                  <a:pt x="0" y="632943"/>
                </a:lnTo>
                <a:lnTo>
                  <a:pt x="0" y="0"/>
                </a:lnTo>
                <a:lnTo>
                  <a:pt x="218536" y="0"/>
                </a:lnTo>
                <a:lnTo>
                  <a:pt x="269253" y="3334"/>
                </a:lnTo>
                <a:lnTo>
                  <a:pt x="313802" y="13339"/>
                </a:lnTo>
                <a:lnTo>
                  <a:pt x="352180" y="30013"/>
                </a:lnTo>
                <a:lnTo>
                  <a:pt x="384385" y="53356"/>
                </a:lnTo>
                <a:lnTo>
                  <a:pt x="409870" y="81813"/>
                </a:lnTo>
                <a:lnTo>
                  <a:pt x="438992" y="149398"/>
                </a:lnTo>
                <a:lnTo>
                  <a:pt x="442632" y="188527"/>
                </a:lnTo>
                <a:lnTo>
                  <a:pt x="440214" y="219637"/>
                </a:lnTo>
                <a:lnTo>
                  <a:pt x="420877" y="277107"/>
                </a:lnTo>
                <a:lnTo>
                  <a:pt x="382015" y="326698"/>
                </a:lnTo>
                <a:lnTo>
                  <a:pt x="322542" y="359824"/>
                </a:lnTo>
                <a:lnTo>
                  <a:pt x="285010" y="369717"/>
                </a:lnTo>
                <a:lnTo>
                  <a:pt x="452642" y="632943"/>
                </a:lnTo>
                <a:lnTo>
                  <a:pt x="326139" y="632943"/>
                </a:lnTo>
                <a:lnTo>
                  <a:pt x="167631" y="376164"/>
                </a:lnTo>
                <a:lnTo>
                  <a:pt x="103825" y="376164"/>
                </a:lnTo>
                <a:close/>
              </a:path>
              <a:path w="452755" h="633094">
                <a:moveTo>
                  <a:pt x="103825" y="81146"/>
                </a:moveTo>
                <a:lnTo>
                  <a:pt x="103825" y="295018"/>
                </a:lnTo>
                <a:lnTo>
                  <a:pt x="218536" y="295018"/>
                </a:lnTo>
                <a:lnTo>
                  <a:pt x="270172" y="287959"/>
                </a:lnTo>
                <a:lnTo>
                  <a:pt x="306802" y="266783"/>
                </a:lnTo>
                <a:lnTo>
                  <a:pt x="328811" y="232990"/>
                </a:lnTo>
                <a:lnTo>
                  <a:pt x="336149" y="188082"/>
                </a:lnTo>
                <a:lnTo>
                  <a:pt x="334314" y="164238"/>
                </a:lnTo>
                <a:lnTo>
                  <a:pt x="319640" y="124887"/>
                </a:lnTo>
                <a:lnTo>
                  <a:pt x="290361" y="97028"/>
                </a:lnTo>
                <a:lnTo>
                  <a:pt x="246231" y="82911"/>
                </a:lnTo>
                <a:lnTo>
                  <a:pt x="218536" y="81146"/>
                </a:lnTo>
                <a:lnTo>
                  <a:pt x="103825" y="81146"/>
                </a:lnTo>
                <a:close/>
              </a:path>
            </a:pathLst>
          </a:custGeom>
          <a:ln w="34149">
            <a:solidFill>
              <a:srgbClr val="2320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88244" y="4493904"/>
            <a:ext cx="176727" cy="1767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88244" y="5163609"/>
            <a:ext cx="176727" cy="1767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88244" y="5833314"/>
            <a:ext cx="176727" cy="1767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88244" y="7172724"/>
            <a:ext cx="176727" cy="1767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88244" y="7842429"/>
            <a:ext cx="176727" cy="1767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193965" y="4168229"/>
            <a:ext cx="12513945" cy="40436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640205">
              <a:lnSpc>
                <a:spcPct val="115599"/>
              </a:lnSpc>
              <a:spcBef>
                <a:spcPts val="100"/>
              </a:spcBef>
            </a:pPr>
            <a:r>
              <a:rPr sz="3800" spc="200" dirty="0">
                <a:solidFill>
                  <a:srgbClr val="FFFFFF"/>
                </a:solidFill>
                <a:latin typeface="Arial"/>
                <a:cs typeface="Arial"/>
              </a:rPr>
              <a:t>Geleceğe </a:t>
            </a:r>
            <a:r>
              <a:rPr sz="3800" spc="155" dirty="0">
                <a:solidFill>
                  <a:srgbClr val="FFFFFF"/>
                </a:solidFill>
                <a:latin typeface="Arial"/>
                <a:cs typeface="Arial"/>
              </a:rPr>
              <a:t>yönelik </a:t>
            </a:r>
            <a:r>
              <a:rPr sz="3800" spc="225" dirty="0">
                <a:solidFill>
                  <a:srgbClr val="FFFFFF"/>
                </a:solidFill>
                <a:latin typeface="Arial"/>
                <a:cs typeface="Arial"/>
              </a:rPr>
              <a:t>düşünceler </a:t>
            </a:r>
            <a:r>
              <a:rPr sz="3800" spc="365" dirty="0">
                <a:solidFill>
                  <a:srgbClr val="FFFFFF"/>
                </a:solidFill>
                <a:latin typeface="Arial"/>
                <a:cs typeface="Arial"/>
              </a:rPr>
              <a:t>artmaya</a:t>
            </a:r>
            <a:r>
              <a:rPr sz="3800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spc="190" dirty="0">
                <a:solidFill>
                  <a:srgbClr val="FFFFFF"/>
                </a:solidFill>
                <a:latin typeface="Arial"/>
                <a:cs typeface="Arial"/>
              </a:rPr>
              <a:t>başlar.  </a:t>
            </a:r>
            <a:r>
              <a:rPr sz="3800" spc="140" dirty="0">
                <a:solidFill>
                  <a:srgbClr val="FFFFFF"/>
                </a:solidFill>
                <a:latin typeface="Arial"/>
                <a:cs typeface="Arial"/>
              </a:rPr>
              <a:t>Soyut </a:t>
            </a:r>
            <a:r>
              <a:rPr sz="3800" spc="280" dirty="0">
                <a:solidFill>
                  <a:srgbClr val="FFFFFF"/>
                </a:solidFill>
                <a:latin typeface="Arial"/>
                <a:cs typeface="Arial"/>
              </a:rPr>
              <a:t>kavramlar </a:t>
            </a:r>
            <a:r>
              <a:rPr sz="3800" spc="365" dirty="0">
                <a:solidFill>
                  <a:srgbClr val="FFFFFF"/>
                </a:solidFill>
                <a:latin typeface="Arial"/>
                <a:cs typeface="Arial"/>
              </a:rPr>
              <a:t>anlamaya</a:t>
            </a:r>
            <a:r>
              <a:rPr sz="3800" spc="-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spc="160" dirty="0">
                <a:solidFill>
                  <a:srgbClr val="FFFFFF"/>
                </a:solidFill>
                <a:latin typeface="Arial"/>
                <a:cs typeface="Arial"/>
              </a:rPr>
              <a:t>başlanır.</a:t>
            </a:r>
            <a:endParaRPr sz="3800">
              <a:latin typeface="Arial"/>
              <a:cs typeface="Arial"/>
            </a:endParaRPr>
          </a:p>
          <a:p>
            <a:pPr marL="12700" marR="754380">
              <a:lnSpc>
                <a:spcPct val="115599"/>
              </a:lnSpc>
              <a:spcBef>
                <a:spcPts val="5"/>
              </a:spcBef>
            </a:pPr>
            <a:r>
              <a:rPr sz="3800" spc="155" dirty="0">
                <a:solidFill>
                  <a:srgbClr val="FFFFFF"/>
                </a:solidFill>
                <a:latin typeface="Arial"/>
                <a:cs typeface="Arial"/>
              </a:rPr>
              <a:t>Olayların </a:t>
            </a:r>
            <a:r>
              <a:rPr sz="3800" spc="195" dirty="0">
                <a:solidFill>
                  <a:srgbClr val="FFFFFF"/>
                </a:solidFill>
                <a:latin typeface="Arial"/>
                <a:cs typeface="Arial"/>
              </a:rPr>
              <a:t>arkasındaki </a:t>
            </a:r>
            <a:r>
              <a:rPr sz="3800" spc="225" dirty="0">
                <a:solidFill>
                  <a:srgbClr val="FFFFFF"/>
                </a:solidFill>
                <a:latin typeface="Arial"/>
                <a:cs typeface="Arial"/>
              </a:rPr>
              <a:t>gerçek </a:t>
            </a:r>
            <a:r>
              <a:rPr sz="3800" spc="215" dirty="0">
                <a:solidFill>
                  <a:srgbClr val="FFFFFF"/>
                </a:solidFill>
                <a:latin typeface="Arial"/>
                <a:cs typeface="Arial"/>
              </a:rPr>
              <a:t>nedenler</a:t>
            </a:r>
            <a:r>
              <a:rPr sz="3800" spc="-2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spc="270" dirty="0">
                <a:solidFill>
                  <a:srgbClr val="FFFFFF"/>
                </a:solidFill>
                <a:latin typeface="Arial"/>
                <a:cs typeface="Arial"/>
              </a:rPr>
              <a:t>görülmeye  </a:t>
            </a:r>
            <a:r>
              <a:rPr sz="3800" spc="160" dirty="0">
                <a:solidFill>
                  <a:srgbClr val="FFFFFF"/>
                </a:solidFill>
                <a:latin typeface="Arial"/>
                <a:cs typeface="Arial"/>
              </a:rPr>
              <a:t>başlanır.</a:t>
            </a:r>
            <a:endParaRPr sz="3800">
              <a:latin typeface="Arial"/>
              <a:cs typeface="Arial"/>
            </a:endParaRPr>
          </a:p>
          <a:p>
            <a:pPr marL="12700" marR="5080">
              <a:lnSpc>
                <a:spcPct val="115599"/>
              </a:lnSpc>
            </a:pPr>
            <a:r>
              <a:rPr sz="3800" spc="145" dirty="0">
                <a:solidFill>
                  <a:srgbClr val="FFFFFF"/>
                </a:solidFill>
                <a:latin typeface="Arial"/>
                <a:cs typeface="Arial"/>
              </a:rPr>
              <a:t>Hiçbir </a:t>
            </a:r>
            <a:r>
              <a:rPr sz="3800" spc="225" dirty="0">
                <a:solidFill>
                  <a:srgbClr val="FFFFFF"/>
                </a:solidFill>
                <a:latin typeface="Arial"/>
                <a:cs typeface="Arial"/>
              </a:rPr>
              <a:t>olumsuzluğun </a:t>
            </a:r>
            <a:r>
              <a:rPr sz="3800" spc="245" dirty="0">
                <a:solidFill>
                  <a:srgbClr val="FFFFFF"/>
                </a:solidFill>
                <a:latin typeface="Arial"/>
                <a:cs typeface="Arial"/>
              </a:rPr>
              <a:t>başına </a:t>
            </a:r>
            <a:r>
              <a:rPr sz="3800" spc="254" dirty="0">
                <a:solidFill>
                  <a:srgbClr val="FFFFFF"/>
                </a:solidFill>
                <a:latin typeface="Arial"/>
                <a:cs typeface="Arial"/>
              </a:rPr>
              <a:t>gelmeyeceğini</a:t>
            </a:r>
            <a:r>
              <a:rPr sz="3800" spc="-2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spc="185" dirty="0">
                <a:solidFill>
                  <a:srgbClr val="FFFFFF"/>
                </a:solidFill>
                <a:latin typeface="Arial"/>
                <a:cs typeface="Arial"/>
              </a:rPr>
              <a:t>düşünür.  </a:t>
            </a:r>
            <a:r>
              <a:rPr sz="3800" spc="170" dirty="0">
                <a:solidFill>
                  <a:srgbClr val="FFFFFF"/>
                </a:solidFill>
                <a:latin typeface="Arial"/>
                <a:cs typeface="Arial"/>
              </a:rPr>
              <a:t>Çevresindeki </a:t>
            </a:r>
            <a:r>
              <a:rPr sz="3800" spc="90" dirty="0">
                <a:solidFill>
                  <a:srgbClr val="FFFFFF"/>
                </a:solidFill>
                <a:latin typeface="Arial"/>
                <a:cs typeface="Arial"/>
              </a:rPr>
              <a:t>kişiler </a:t>
            </a:r>
            <a:r>
              <a:rPr sz="3800" spc="265" dirty="0">
                <a:solidFill>
                  <a:srgbClr val="FFFFFF"/>
                </a:solidFill>
                <a:latin typeface="Arial"/>
                <a:cs typeface="Arial"/>
              </a:rPr>
              <a:t>tarafından </a:t>
            </a:r>
            <a:r>
              <a:rPr sz="3800" spc="140" dirty="0">
                <a:solidFill>
                  <a:srgbClr val="FFFFFF"/>
                </a:solidFill>
                <a:latin typeface="Arial"/>
                <a:cs typeface="Arial"/>
              </a:rPr>
              <a:t>izlenildiğini</a:t>
            </a:r>
            <a:r>
              <a:rPr sz="3800" spc="-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spc="185" dirty="0">
                <a:solidFill>
                  <a:srgbClr val="FFFFFF"/>
                </a:solidFill>
                <a:latin typeface="Arial"/>
                <a:cs typeface="Arial"/>
              </a:rPr>
              <a:t>düşünür.</a:t>
            </a:r>
            <a:endParaRPr sz="3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0398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4700270" cy="4716145"/>
          </a:xfrm>
          <a:custGeom>
            <a:avLst/>
            <a:gdLst/>
            <a:ahLst/>
            <a:cxnLst/>
            <a:rect l="l" t="t" r="r" b="b"/>
            <a:pathLst>
              <a:path w="4700270" h="4716145">
                <a:moveTo>
                  <a:pt x="4699440" y="0"/>
                </a:moveTo>
                <a:lnTo>
                  <a:pt x="4699817" y="51272"/>
                </a:lnTo>
                <a:lnTo>
                  <a:pt x="4699346" y="152345"/>
                </a:lnTo>
                <a:lnTo>
                  <a:pt x="4697275" y="254398"/>
                </a:lnTo>
                <a:lnTo>
                  <a:pt x="4693587" y="357391"/>
                </a:lnTo>
                <a:lnTo>
                  <a:pt x="4688268" y="461285"/>
                </a:lnTo>
                <a:lnTo>
                  <a:pt x="4681304" y="566039"/>
                </a:lnTo>
                <a:lnTo>
                  <a:pt x="4672678" y="671615"/>
                </a:lnTo>
                <a:lnTo>
                  <a:pt x="4662376" y="777972"/>
                </a:lnTo>
                <a:lnTo>
                  <a:pt x="4650382" y="885071"/>
                </a:lnTo>
                <a:lnTo>
                  <a:pt x="4636683" y="992871"/>
                </a:lnTo>
                <a:lnTo>
                  <a:pt x="4621262" y="1101335"/>
                </a:lnTo>
                <a:lnTo>
                  <a:pt x="4604105" y="1210420"/>
                </a:lnTo>
                <a:lnTo>
                  <a:pt x="4585196" y="1320089"/>
                </a:lnTo>
                <a:lnTo>
                  <a:pt x="4564520" y="1430301"/>
                </a:lnTo>
                <a:lnTo>
                  <a:pt x="4542064" y="1541017"/>
                </a:lnTo>
                <a:lnTo>
                  <a:pt x="4517810" y="1652197"/>
                </a:lnTo>
                <a:lnTo>
                  <a:pt x="4491745" y="1763801"/>
                </a:lnTo>
                <a:lnTo>
                  <a:pt x="4463853" y="1875789"/>
                </a:lnTo>
                <a:lnTo>
                  <a:pt x="4434119" y="1988123"/>
                </a:lnTo>
                <a:lnTo>
                  <a:pt x="4402529" y="2100762"/>
                </a:lnTo>
                <a:lnTo>
                  <a:pt x="4369066" y="2213666"/>
                </a:lnTo>
                <a:lnTo>
                  <a:pt x="4333717" y="2326796"/>
                </a:lnTo>
                <a:lnTo>
                  <a:pt x="4296466" y="2440113"/>
                </a:lnTo>
                <a:lnTo>
                  <a:pt x="4257297" y="2553575"/>
                </a:lnTo>
                <a:lnTo>
                  <a:pt x="4236989" y="2610349"/>
                </a:lnTo>
                <a:lnTo>
                  <a:pt x="4216197" y="2667145"/>
                </a:lnTo>
                <a:lnTo>
                  <a:pt x="4194917" y="2723958"/>
                </a:lnTo>
                <a:lnTo>
                  <a:pt x="4173149" y="2780782"/>
                </a:lnTo>
                <a:lnTo>
                  <a:pt x="4150890" y="2837613"/>
                </a:lnTo>
                <a:lnTo>
                  <a:pt x="4128139" y="2894446"/>
                </a:lnTo>
                <a:lnTo>
                  <a:pt x="4104894" y="2951276"/>
                </a:lnTo>
                <a:lnTo>
                  <a:pt x="4081152" y="3008098"/>
                </a:lnTo>
                <a:lnTo>
                  <a:pt x="4059757" y="3057574"/>
                </a:lnTo>
                <a:lnTo>
                  <a:pt x="4037771" y="3106182"/>
                </a:lnTo>
                <a:lnTo>
                  <a:pt x="4015202" y="3153929"/>
                </a:lnTo>
                <a:lnTo>
                  <a:pt x="3992057" y="3200821"/>
                </a:lnTo>
                <a:lnTo>
                  <a:pt x="3968343" y="3246864"/>
                </a:lnTo>
                <a:lnTo>
                  <a:pt x="3944067" y="3292063"/>
                </a:lnTo>
                <a:lnTo>
                  <a:pt x="3919235" y="3336426"/>
                </a:lnTo>
                <a:lnTo>
                  <a:pt x="3893855" y="3379956"/>
                </a:lnTo>
                <a:lnTo>
                  <a:pt x="3867933" y="3422662"/>
                </a:lnTo>
                <a:lnTo>
                  <a:pt x="3841477" y="3464547"/>
                </a:lnTo>
                <a:lnTo>
                  <a:pt x="3814493" y="3505620"/>
                </a:lnTo>
                <a:lnTo>
                  <a:pt x="3786988" y="3545884"/>
                </a:lnTo>
                <a:lnTo>
                  <a:pt x="3758969" y="3585347"/>
                </a:lnTo>
                <a:lnTo>
                  <a:pt x="3730444" y="3624015"/>
                </a:lnTo>
                <a:lnTo>
                  <a:pt x="3701419" y="3661892"/>
                </a:lnTo>
                <a:lnTo>
                  <a:pt x="3671900" y="3698986"/>
                </a:lnTo>
                <a:lnTo>
                  <a:pt x="3641896" y="3735302"/>
                </a:lnTo>
                <a:lnTo>
                  <a:pt x="3611413" y="3770847"/>
                </a:lnTo>
                <a:lnTo>
                  <a:pt x="3580457" y="3805625"/>
                </a:lnTo>
                <a:lnTo>
                  <a:pt x="3549036" y="3839643"/>
                </a:lnTo>
                <a:lnTo>
                  <a:pt x="3517157" y="3872907"/>
                </a:lnTo>
                <a:lnTo>
                  <a:pt x="3484826" y="3905424"/>
                </a:lnTo>
                <a:lnTo>
                  <a:pt x="3452051" y="3937198"/>
                </a:lnTo>
                <a:lnTo>
                  <a:pt x="3418838" y="3968236"/>
                </a:lnTo>
                <a:lnTo>
                  <a:pt x="3385195" y="3998543"/>
                </a:lnTo>
                <a:lnTo>
                  <a:pt x="3351128" y="4028127"/>
                </a:lnTo>
                <a:lnTo>
                  <a:pt x="3316644" y="4056992"/>
                </a:lnTo>
                <a:lnTo>
                  <a:pt x="3281751" y="4085145"/>
                </a:lnTo>
                <a:lnTo>
                  <a:pt x="3246454" y="4112591"/>
                </a:lnTo>
                <a:lnTo>
                  <a:pt x="3210762" y="4139337"/>
                </a:lnTo>
                <a:lnTo>
                  <a:pt x="3174680" y="4165389"/>
                </a:lnTo>
                <a:lnTo>
                  <a:pt x="3138217" y="4190752"/>
                </a:lnTo>
                <a:lnTo>
                  <a:pt x="3101378" y="4215432"/>
                </a:lnTo>
                <a:lnTo>
                  <a:pt x="3064172" y="4239436"/>
                </a:lnTo>
                <a:lnTo>
                  <a:pt x="3026604" y="4262769"/>
                </a:lnTo>
                <a:lnTo>
                  <a:pt x="2988681" y="4285437"/>
                </a:lnTo>
                <a:lnTo>
                  <a:pt x="2950411" y="4307447"/>
                </a:lnTo>
                <a:lnTo>
                  <a:pt x="2911801" y="4328804"/>
                </a:lnTo>
                <a:lnTo>
                  <a:pt x="2872857" y="4349514"/>
                </a:lnTo>
                <a:lnTo>
                  <a:pt x="2833587" y="4369583"/>
                </a:lnTo>
                <a:lnTo>
                  <a:pt x="2793996" y="4389016"/>
                </a:lnTo>
                <a:lnTo>
                  <a:pt x="2754093" y="4407821"/>
                </a:lnTo>
                <a:lnTo>
                  <a:pt x="2713885" y="4426003"/>
                </a:lnTo>
                <a:lnTo>
                  <a:pt x="2673377" y="4443568"/>
                </a:lnTo>
                <a:lnTo>
                  <a:pt x="2632577" y="4460522"/>
                </a:lnTo>
                <a:lnTo>
                  <a:pt x="2591493" y="4476870"/>
                </a:lnTo>
                <a:lnTo>
                  <a:pt x="2550130" y="4492619"/>
                </a:lnTo>
                <a:lnTo>
                  <a:pt x="2508496" y="4507775"/>
                </a:lnTo>
                <a:lnTo>
                  <a:pt x="2466598" y="4522343"/>
                </a:lnTo>
                <a:lnTo>
                  <a:pt x="2424442" y="4536330"/>
                </a:lnTo>
                <a:lnTo>
                  <a:pt x="2382036" y="4549742"/>
                </a:lnTo>
                <a:lnTo>
                  <a:pt x="2339387" y="4562584"/>
                </a:lnTo>
                <a:lnTo>
                  <a:pt x="2296501" y="4574863"/>
                </a:lnTo>
                <a:lnTo>
                  <a:pt x="2253386" y="4586584"/>
                </a:lnTo>
                <a:lnTo>
                  <a:pt x="2210048" y="4597753"/>
                </a:lnTo>
                <a:lnTo>
                  <a:pt x="2166494" y="4608377"/>
                </a:lnTo>
                <a:lnTo>
                  <a:pt x="2122732" y="4618461"/>
                </a:lnTo>
                <a:lnTo>
                  <a:pt x="2078768" y="4628011"/>
                </a:lnTo>
                <a:lnTo>
                  <a:pt x="2034608" y="4637033"/>
                </a:lnTo>
                <a:lnTo>
                  <a:pt x="1990261" y="4645533"/>
                </a:lnTo>
                <a:lnTo>
                  <a:pt x="1945733" y="4653518"/>
                </a:lnTo>
                <a:lnTo>
                  <a:pt x="1901031" y="4660992"/>
                </a:lnTo>
                <a:lnTo>
                  <a:pt x="1856161" y="4667963"/>
                </a:lnTo>
                <a:lnTo>
                  <a:pt x="1811131" y="4674435"/>
                </a:lnTo>
                <a:lnTo>
                  <a:pt x="1765948" y="4680415"/>
                </a:lnTo>
                <a:lnTo>
                  <a:pt x="1720619" y="4685910"/>
                </a:lnTo>
                <a:lnTo>
                  <a:pt x="1675150" y="4690923"/>
                </a:lnTo>
                <a:lnTo>
                  <a:pt x="1629548" y="4695463"/>
                </a:lnTo>
                <a:lnTo>
                  <a:pt x="1583821" y="4699534"/>
                </a:lnTo>
                <a:lnTo>
                  <a:pt x="1537975" y="4703143"/>
                </a:lnTo>
                <a:lnTo>
                  <a:pt x="1492018" y="4706296"/>
                </a:lnTo>
                <a:lnTo>
                  <a:pt x="1445956" y="4708998"/>
                </a:lnTo>
                <a:lnTo>
                  <a:pt x="1399795" y="4711256"/>
                </a:lnTo>
                <a:lnTo>
                  <a:pt x="1353544" y="4713075"/>
                </a:lnTo>
                <a:lnTo>
                  <a:pt x="1307209" y="4714461"/>
                </a:lnTo>
                <a:lnTo>
                  <a:pt x="1260797" y="4715421"/>
                </a:lnTo>
                <a:lnTo>
                  <a:pt x="1214315" y="4715960"/>
                </a:lnTo>
                <a:lnTo>
                  <a:pt x="1167770" y="4716084"/>
                </a:lnTo>
                <a:lnTo>
                  <a:pt x="1121168" y="4715800"/>
                </a:lnTo>
                <a:lnTo>
                  <a:pt x="1074517" y="4715113"/>
                </a:lnTo>
                <a:lnTo>
                  <a:pt x="1027823" y="4714028"/>
                </a:lnTo>
                <a:lnTo>
                  <a:pt x="981094" y="4712553"/>
                </a:lnTo>
                <a:lnTo>
                  <a:pt x="934337" y="4710693"/>
                </a:lnTo>
                <a:lnTo>
                  <a:pt x="887558" y="4708454"/>
                </a:lnTo>
                <a:lnTo>
                  <a:pt x="840764" y="4705842"/>
                </a:lnTo>
                <a:lnTo>
                  <a:pt x="793963" y="4702863"/>
                </a:lnTo>
                <a:lnTo>
                  <a:pt x="747160" y="4699522"/>
                </a:lnTo>
                <a:lnTo>
                  <a:pt x="700364" y="4695826"/>
                </a:lnTo>
                <a:lnTo>
                  <a:pt x="653581" y="4691781"/>
                </a:lnTo>
                <a:lnTo>
                  <a:pt x="606818" y="4687393"/>
                </a:lnTo>
                <a:lnTo>
                  <a:pt x="560081" y="4682668"/>
                </a:lnTo>
                <a:lnTo>
                  <a:pt x="513379" y="4677610"/>
                </a:lnTo>
                <a:lnTo>
                  <a:pt x="466717" y="4672228"/>
                </a:lnTo>
                <a:lnTo>
                  <a:pt x="420104" y="4666526"/>
                </a:lnTo>
                <a:lnTo>
                  <a:pt x="373544" y="4660510"/>
                </a:lnTo>
                <a:lnTo>
                  <a:pt x="327047" y="4654187"/>
                </a:lnTo>
                <a:lnTo>
                  <a:pt x="280617" y="4647562"/>
                </a:lnTo>
                <a:lnTo>
                  <a:pt x="234264" y="4640642"/>
                </a:lnTo>
                <a:lnTo>
                  <a:pt x="187992" y="4633431"/>
                </a:lnTo>
                <a:lnTo>
                  <a:pt x="141810" y="4625937"/>
                </a:lnTo>
                <a:lnTo>
                  <a:pt x="95724" y="4618165"/>
                </a:lnTo>
                <a:lnTo>
                  <a:pt x="49742" y="4610122"/>
                </a:lnTo>
                <a:lnTo>
                  <a:pt x="3869" y="4601812"/>
                </a:lnTo>
                <a:lnTo>
                  <a:pt x="0" y="549373"/>
                </a:lnTo>
                <a:lnTo>
                  <a:pt x="12957" y="544513"/>
                </a:lnTo>
                <a:lnTo>
                  <a:pt x="44573" y="531554"/>
                </a:lnTo>
                <a:lnTo>
                  <a:pt x="107369" y="502386"/>
                </a:lnTo>
                <a:lnTo>
                  <a:pt x="169580" y="468702"/>
                </a:lnTo>
                <a:lnTo>
                  <a:pt x="231200" y="430283"/>
                </a:lnTo>
                <a:lnTo>
                  <a:pt x="292225" y="386910"/>
                </a:lnTo>
                <a:lnTo>
                  <a:pt x="322514" y="363297"/>
                </a:lnTo>
                <a:lnTo>
                  <a:pt x="352653" y="338363"/>
                </a:lnTo>
                <a:lnTo>
                  <a:pt x="382640" y="312081"/>
                </a:lnTo>
                <a:lnTo>
                  <a:pt x="412477" y="284424"/>
                </a:lnTo>
                <a:lnTo>
                  <a:pt x="442162" y="255364"/>
                </a:lnTo>
                <a:lnTo>
                  <a:pt x="471695" y="224874"/>
                </a:lnTo>
                <a:lnTo>
                  <a:pt x="501075" y="192926"/>
                </a:lnTo>
                <a:lnTo>
                  <a:pt x="530301" y="159493"/>
                </a:lnTo>
                <a:lnTo>
                  <a:pt x="559374" y="124547"/>
                </a:lnTo>
                <a:lnTo>
                  <a:pt x="588293" y="88062"/>
                </a:lnTo>
                <a:lnTo>
                  <a:pt x="617056" y="50009"/>
                </a:lnTo>
                <a:lnTo>
                  <a:pt x="645665" y="10362"/>
                </a:lnTo>
                <a:lnTo>
                  <a:pt x="652809" y="0"/>
                </a:lnTo>
                <a:lnTo>
                  <a:pt x="4699440" y="0"/>
                </a:lnTo>
                <a:close/>
              </a:path>
            </a:pathLst>
          </a:custGeom>
          <a:solidFill>
            <a:srgbClr val="2923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63470" y="1553076"/>
            <a:ext cx="16361410" cy="6940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16300"/>
              </a:lnSpc>
              <a:spcBef>
                <a:spcPts val="100"/>
              </a:spcBef>
            </a:pPr>
            <a:r>
              <a:rPr sz="6500" dirty="0">
                <a:solidFill>
                  <a:srgbClr val="FFFFFF"/>
                </a:solidFill>
                <a:latin typeface="Arial"/>
                <a:cs typeface="Arial"/>
              </a:rPr>
              <a:t>Kimliğinizi </a:t>
            </a:r>
            <a:r>
              <a:rPr sz="6500" spc="5" dirty="0">
                <a:solidFill>
                  <a:srgbClr val="FFFFFF"/>
                </a:solidFill>
                <a:latin typeface="Arial"/>
                <a:cs typeface="Arial"/>
              </a:rPr>
              <a:t>oluşturmaya </a:t>
            </a:r>
            <a:r>
              <a:rPr sz="6500" dirty="0">
                <a:solidFill>
                  <a:srgbClr val="FFFFFF"/>
                </a:solidFill>
                <a:latin typeface="Arial"/>
                <a:cs typeface="Arial"/>
              </a:rPr>
              <a:t>kendinizi </a:t>
            </a:r>
            <a:r>
              <a:rPr sz="6500" spc="5" dirty="0">
                <a:solidFill>
                  <a:srgbClr val="FFFFFF"/>
                </a:solidFill>
                <a:latin typeface="Arial"/>
                <a:cs typeface="Arial"/>
              </a:rPr>
              <a:t>bulmaya ve  tanımaya </a:t>
            </a:r>
            <a:r>
              <a:rPr sz="6500" dirty="0">
                <a:solidFill>
                  <a:srgbClr val="FFFFFF"/>
                </a:solidFill>
                <a:latin typeface="Arial"/>
                <a:cs typeface="Arial"/>
              </a:rPr>
              <a:t>başlayacaksınız kendinizi  tanıdığınız biçimi ile çevrenizdekilere </a:t>
            </a:r>
            <a:r>
              <a:rPr sz="6500" spc="5" dirty="0">
                <a:solidFill>
                  <a:srgbClr val="FFFFFF"/>
                </a:solidFill>
                <a:latin typeface="Arial"/>
                <a:cs typeface="Arial"/>
              </a:rPr>
              <a:t>kabul  </a:t>
            </a:r>
            <a:r>
              <a:rPr sz="6500" dirty="0">
                <a:solidFill>
                  <a:srgbClr val="FFFFFF"/>
                </a:solidFill>
                <a:latin typeface="Arial"/>
                <a:cs typeface="Arial"/>
              </a:rPr>
              <a:t>ettirme </a:t>
            </a:r>
            <a:r>
              <a:rPr sz="6500" spc="5" dirty="0">
                <a:solidFill>
                  <a:srgbClr val="FFFFFF"/>
                </a:solidFill>
                <a:latin typeface="Arial"/>
                <a:cs typeface="Arial"/>
              </a:rPr>
              <a:t>çabasına </a:t>
            </a:r>
            <a:r>
              <a:rPr sz="6500" dirty="0">
                <a:solidFill>
                  <a:srgbClr val="FFFFFF"/>
                </a:solidFill>
                <a:latin typeface="Arial"/>
                <a:cs typeface="Arial"/>
              </a:rPr>
              <a:t>gireceksiniz;  bağımsızlığımızı </a:t>
            </a:r>
            <a:r>
              <a:rPr sz="6500" spc="5" dirty="0">
                <a:solidFill>
                  <a:srgbClr val="FFFFFF"/>
                </a:solidFill>
                <a:latin typeface="Arial"/>
                <a:cs typeface="Arial"/>
              </a:rPr>
              <a:t>doyasıya yaşamak en  büyük </a:t>
            </a:r>
            <a:r>
              <a:rPr sz="6500" dirty="0">
                <a:solidFill>
                  <a:srgbClr val="FFFFFF"/>
                </a:solidFill>
                <a:latin typeface="Arial"/>
                <a:cs typeface="Arial"/>
              </a:rPr>
              <a:t>uğraşınız olacak.</a:t>
            </a:r>
            <a:endParaRPr sz="6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8284190" cy="10290175"/>
            <a:chOff x="0" y="0"/>
            <a:chExt cx="18284190" cy="1029017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474200" cy="10274300"/>
            </a:xfrm>
            <a:custGeom>
              <a:avLst/>
              <a:gdLst/>
              <a:ahLst/>
              <a:cxnLst/>
              <a:rect l="l" t="t" r="r" b="b"/>
              <a:pathLst>
                <a:path w="9474200" h="10274300">
                  <a:moveTo>
                    <a:pt x="5411203" y="10274299"/>
                  </a:moveTo>
                  <a:lnTo>
                    <a:pt x="2689503" y="10274299"/>
                  </a:lnTo>
                  <a:lnTo>
                    <a:pt x="2640075" y="10248899"/>
                  </a:lnTo>
                  <a:lnTo>
                    <a:pt x="2590610" y="10236199"/>
                  </a:lnTo>
                  <a:lnTo>
                    <a:pt x="2541109" y="10210799"/>
                  </a:lnTo>
                  <a:lnTo>
                    <a:pt x="2491575" y="10198099"/>
                  </a:lnTo>
                  <a:lnTo>
                    <a:pt x="1994946" y="9944099"/>
                  </a:lnTo>
                  <a:lnTo>
                    <a:pt x="1945206" y="9905999"/>
                  </a:lnTo>
                  <a:lnTo>
                    <a:pt x="1895461" y="9880599"/>
                  </a:lnTo>
                  <a:lnTo>
                    <a:pt x="1845714" y="9842499"/>
                  </a:lnTo>
                  <a:lnTo>
                    <a:pt x="1795967" y="9817099"/>
                  </a:lnTo>
                  <a:lnTo>
                    <a:pt x="1696483" y="9740899"/>
                  </a:lnTo>
                  <a:lnTo>
                    <a:pt x="1646750" y="9715499"/>
                  </a:lnTo>
                  <a:lnTo>
                    <a:pt x="1348637" y="9486899"/>
                  </a:lnTo>
                  <a:lnTo>
                    <a:pt x="1299021" y="9436099"/>
                  </a:lnTo>
                  <a:lnTo>
                    <a:pt x="1249430" y="9397999"/>
                  </a:lnTo>
                  <a:lnTo>
                    <a:pt x="1199868" y="9347199"/>
                  </a:lnTo>
                  <a:lnTo>
                    <a:pt x="1150337" y="9309099"/>
                  </a:lnTo>
                  <a:lnTo>
                    <a:pt x="1100839" y="9258299"/>
                  </a:lnTo>
                  <a:lnTo>
                    <a:pt x="1051376" y="9220199"/>
                  </a:lnTo>
                  <a:lnTo>
                    <a:pt x="657235" y="8813799"/>
                  </a:lnTo>
                  <a:lnTo>
                    <a:pt x="608198" y="8750299"/>
                  </a:lnTo>
                  <a:lnTo>
                    <a:pt x="559220" y="8699499"/>
                  </a:lnTo>
                  <a:lnTo>
                    <a:pt x="510303" y="8635999"/>
                  </a:lnTo>
                  <a:lnTo>
                    <a:pt x="461450" y="8585199"/>
                  </a:lnTo>
                  <a:lnTo>
                    <a:pt x="73205" y="8077199"/>
                  </a:lnTo>
                  <a:lnTo>
                    <a:pt x="25032" y="8000999"/>
                  </a:lnTo>
                  <a:lnTo>
                    <a:pt x="0" y="7962899"/>
                  </a:lnTo>
                  <a:lnTo>
                    <a:pt x="0" y="2197099"/>
                  </a:lnTo>
                  <a:lnTo>
                    <a:pt x="41013" y="2146299"/>
                  </a:lnTo>
                  <a:lnTo>
                    <a:pt x="83447" y="2082799"/>
                  </a:lnTo>
                  <a:lnTo>
                    <a:pt x="126534" y="2031999"/>
                  </a:lnTo>
                  <a:lnTo>
                    <a:pt x="170264" y="1981199"/>
                  </a:lnTo>
                  <a:lnTo>
                    <a:pt x="214625" y="1930399"/>
                  </a:lnTo>
                  <a:lnTo>
                    <a:pt x="259608" y="1879599"/>
                  </a:lnTo>
                  <a:lnTo>
                    <a:pt x="305202" y="1828799"/>
                  </a:lnTo>
                  <a:lnTo>
                    <a:pt x="351395" y="1777999"/>
                  </a:lnTo>
                  <a:lnTo>
                    <a:pt x="398179" y="1727199"/>
                  </a:lnTo>
                  <a:lnTo>
                    <a:pt x="445541" y="1676399"/>
                  </a:lnTo>
                  <a:lnTo>
                    <a:pt x="493473" y="1625599"/>
                  </a:lnTo>
                  <a:lnTo>
                    <a:pt x="541962" y="1574799"/>
                  </a:lnTo>
                  <a:lnTo>
                    <a:pt x="590999" y="1523999"/>
                  </a:lnTo>
                  <a:lnTo>
                    <a:pt x="640574" y="1473199"/>
                  </a:lnTo>
                  <a:lnTo>
                    <a:pt x="690675" y="1422399"/>
                  </a:lnTo>
                  <a:lnTo>
                    <a:pt x="741291" y="1384299"/>
                  </a:lnTo>
                  <a:lnTo>
                    <a:pt x="844032" y="1282699"/>
                  </a:lnTo>
                  <a:lnTo>
                    <a:pt x="896134" y="1244599"/>
                  </a:lnTo>
                  <a:lnTo>
                    <a:pt x="1001749" y="1142999"/>
                  </a:lnTo>
                  <a:lnTo>
                    <a:pt x="1109177" y="1066799"/>
                  </a:lnTo>
                  <a:lnTo>
                    <a:pt x="1163544" y="1015999"/>
                  </a:lnTo>
                  <a:lnTo>
                    <a:pt x="1218332" y="977899"/>
                  </a:lnTo>
                  <a:lnTo>
                    <a:pt x="1273531" y="927099"/>
                  </a:lnTo>
                  <a:lnTo>
                    <a:pt x="1498226" y="774699"/>
                  </a:lnTo>
                  <a:lnTo>
                    <a:pt x="1555321" y="723899"/>
                  </a:lnTo>
                  <a:lnTo>
                    <a:pt x="1728653" y="609599"/>
                  </a:lnTo>
                  <a:lnTo>
                    <a:pt x="1787076" y="584199"/>
                  </a:lnTo>
                  <a:lnTo>
                    <a:pt x="2023722" y="431799"/>
                  </a:lnTo>
                  <a:lnTo>
                    <a:pt x="2083569" y="406399"/>
                  </a:lnTo>
                  <a:lnTo>
                    <a:pt x="2204011" y="330199"/>
                  </a:lnTo>
                  <a:lnTo>
                    <a:pt x="2264585" y="304799"/>
                  </a:lnTo>
                  <a:lnTo>
                    <a:pt x="2325381" y="266699"/>
                  </a:lnTo>
                  <a:lnTo>
                    <a:pt x="2447595" y="215899"/>
                  </a:lnTo>
                  <a:lnTo>
                    <a:pt x="2508992" y="177799"/>
                  </a:lnTo>
                  <a:lnTo>
                    <a:pt x="2694218" y="101599"/>
                  </a:lnTo>
                  <a:lnTo>
                    <a:pt x="2756270" y="63499"/>
                  </a:lnTo>
                  <a:lnTo>
                    <a:pt x="2880774" y="12699"/>
                  </a:lnTo>
                  <a:lnTo>
                    <a:pt x="2937494" y="0"/>
                  </a:lnTo>
                  <a:lnTo>
                    <a:pt x="6699310" y="0"/>
                  </a:lnTo>
                  <a:lnTo>
                    <a:pt x="6746734" y="25399"/>
                  </a:lnTo>
                  <a:lnTo>
                    <a:pt x="7894297" y="825499"/>
                  </a:lnTo>
                  <a:lnTo>
                    <a:pt x="8524093" y="1447799"/>
                  </a:lnTo>
                  <a:lnTo>
                    <a:pt x="8789496" y="1841499"/>
                  </a:lnTo>
                  <a:lnTo>
                    <a:pt x="8843880" y="1968499"/>
                  </a:lnTo>
                  <a:lnTo>
                    <a:pt x="8866693" y="2019299"/>
                  </a:lnTo>
                  <a:lnTo>
                    <a:pt x="8889062" y="2082799"/>
                  </a:lnTo>
                  <a:lnTo>
                    <a:pt x="8910988" y="2133599"/>
                  </a:lnTo>
                  <a:lnTo>
                    <a:pt x="8932474" y="2184399"/>
                  </a:lnTo>
                  <a:lnTo>
                    <a:pt x="8953520" y="2235199"/>
                  </a:lnTo>
                  <a:lnTo>
                    <a:pt x="8974127" y="2285999"/>
                  </a:lnTo>
                  <a:lnTo>
                    <a:pt x="8994297" y="2336799"/>
                  </a:lnTo>
                  <a:lnTo>
                    <a:pt x="9014031" y="2387599"/>
                  </a:lnTo>
                  <a:lnTo>
                    <a:pt x="9033330" y="2438399"/>
                  </a:lnTo>
                  <a:lnTo>
                    <a:pt x="9052196" y="2501899"/>
                  </a:lnTo>
                  <a:lnTo>
                    <a:pt x="9070629" y="2552699"/>
                  </a:lnTo>
                  <a:lnTo>
                    <a:pt x="9088632" y="2603499"/>
                  </a:lnTo>
                  <a:lnTo>
                    <a:pt x="9106205" y="2654299"/>
                  </a:lnTo>
                  <a:lnTo>
                    <a:pt x="9123350" y="2705099"/>
                  </a:lnTo>
                  <a:lnTo>
                    <a:pt x="9140068" y="2755899"/>
                  </a:lnTo>
                  <a:lnTo>
                    <a:pt x="9156360" y="2806699"/>
                  </a:lnTo>
                  <a:lnTo>
                    <a:pt x="9172228" y="2857499"/>
                  </a:lnTo>
                  <a:lnTo>
                    <a:pt x="9187672" y="2920999"/>
                  </a:lnTo>
                  <a:lnTo>
                    <a:pt x="9202695" y="2971799"/>
                  </a:lnTo>
                  <a:lnTo>
                    <a:pt x="9217297" y="3022599"/>
                  </a:lnTo>
                  <a:lnTo>
                    <a:pt x="9231479" y="3073399"/>
                  </a:lnTo>
                  <a:lnTo>
                    <a:pt x="9245244" y="3124199"/>
                  </a:lnTo>
                  <a:lnTo>
                    <a:pt x="9258591" y="3174999"/>
                  </a:lnTo>
                  <a:lnTo>
                    <a:pt x="9271524" y="3225799"/>
                  </a:lnTo>
                  <a:lnTo>
                    <a:pt x="9284042" y="3276599"/>
                  </a:lnTo>
                  <a:lnTo>
                    <a:pt x="9296147" y="3327399"/>
                  </a:lnTo>
                  <a:lnTo>
                    <a:pt x="9307840" y="3378199"/>
                  </a:lnTo>
                  <a:lnTo>
                    <a:pt x="9319123" y="3441699"/>
                  </a:lnTo>
                  <a:lnTo>
                    <a:pt x="9329997" y="3492499"/>
                  </a:lnTo>
                  <a:lnTo>
                    <a:pt x="9340463" y="3543299"/>
                  </a:lnTo>
                  <a:lnTo>
                    <a:pt x="9350522" y="3594099"/>
                  </a:lnTo>
                  <a:lnTo>
                    <a:pt x="9360176" y="3644899"/>
                  </a:lnTo>
                  <a:lnTo>
                    <a:pt x="9369426" y="3695699"/>
                  </a:lnTo>
                  <a:lnTo>
                    <a:pt x="9378274" y="3746499"/>
                  </a:lnTo>
                  <a:lnTo>
                    <a:pt x="9386720" y="3797299"/>
                  </a:lnTo>
                  <a:lnTo>
                    <a:pt x="9394765" y="3848099"/>
                  </a:lnTo>
                  <a:lnTo>
                    <a:pt x="9402412" y="3898899"/>
                  </a:lnTo>
                  <a:lnTo>
                    <a:pt x="9409662" y="3949699"/>
                  </a:lnTo>
                  <a:lnTo>
                    <a:pt x="9416515" y="4000499"/>
                  </a:lnTo>
                  <a:lnTo>
                    <a:pt x="9422972" y="4051299"/>
                  </a:lnTo>
                  <a:lnTo>
                    <a:pt x="9429037" y="4102099"/>
                  </a:lnTo>
                  <a:lnTo>
                    <a:pt x="9434708" y="4152899"/>
                  </a:lnTo>
                  <a:lnTo>
                    <a:pt x="9439989" y="4203699"/>
                  </a:lnTo>
                  <a:lnTo>
                    <a:pt x="9444879" y="4254499"/>
                  </a:lnTo>
                  <a:lnTo>
                    <a:pt x="9449381" y="4305299"/>
                  </a:lnTo>
                  <a:lnTo>
                    <a:pt x="9453496" y="4356099"/>
                  </a:lnTo>
                  <a:lnTo>
                    <a:pt x="9457224" y="4406899"/>
                  </a:lnTo>
                  <a:lnTo>
                    <a:pt x="9460568" y="4457699"/>
                  </a:lnTo>
                  <a:lnTo>
                    <a:pt x="9463528" y="4508499"/>
                  </a:lnTo>
                  <a:lnTo>
                    <a:pt x="9466106" y="4559299"/>
                  </a:lnTo>
                  <a:lnTo>
                    <a:pt x="9468303" y="4610099"/>
                  </a:lnTo>
                  <a:lnTo>
                    <a:pt x="9470120" y="4660899"/>
                  </a:lnTo>
                  <a:lnTo>
                    <a:pt x="9471559" y="4711699"/>
                  </a:lnTo>
                  <a:lnTo>
                    <a:pt x="9472620" y="4762499"/>
                  </a:lnTo>
                  <a:lnTo>
                    <a:pt x="9473306" y="4813299"/>
                  </a:lnTo>
                  <a:lnTo>
                    <a:pt x="9473617" y="4864099"/>
                  </a:lnTo>
                  <a:lnTo>
                    <a:pt x="9473555" y="4914899"/>
                  </a:lnTo>
                  <a:lnTo>
                    <a:pt x="9473121" y="4952999"/>
                  </a:lnTo>
                  <a:lnTo>
                    <a:pt x="9472316" y="5003799"/>
                  </a:lnTo>
                  <a:lnTo>
                    <a:pt x="9471142" y="5054599"/>
                  </a:lnTo>
                  <a:lnTo>
                    <a:pt x="9469599" y="5105399"/>
                  </a:lnTo>
                  <a:lnTo>
                    <a:pt x="9467690" y="5156199"/>
                  </a:lnTo>
                  <a:lnTo>
                    <a:pt x="9465415" y="5206999"/>
                  </a:lnTo>
                  <a:lnTo>
                    <a:pt x="9462775" y="5245099"/>
                  </a:lnTo>
                  <a:lnTo>
                    <a:pt x="9459773" y="5295899"/>
                  </a:lnTo>
                  <a:lnTo>
                    <a:pt x="9456409" y="5346699"/>
                  </a:lnTo>
                  <a:lnTo>
                    <a:pt x="9452684" y="5397499"/>
                  </a:lnTo>
                  <a:lnTo>
                    <a:pt x="9448600" y="5448299"/>
                  </a:lnTo>
                  <a:lnTo>
                    <a:pt x="9444158" y="5486399"/>
                  </a:lnTo>
                  <a:lnTo>
                    <a:pt x="9439359" y="5537199"/>
                  </a:lnTo>
                  <a:lnTo>
                    <a:pt x="9434205" y="5587999"/>
                  </a:lnTo>
                  <a:lnTo>
                    <a:pt x="9428697" y="5638799"/>
                  </a:lnTo>
                  <a:lnTo>
                    <a:pt x="9422836" y="5676899"/>
                  </a:lnTo>
                  <a:lnTo>
                    <a:pt x="9416624" y="5727699"/>
                  </a:lnTo>
                  <a:lnTo>
                    <a:pt x="9410061" y="5778499"/>
                  </a:lnTo>
                  <a:lnTo>
                    <a:pt x="9403150" y="5816599"/>
                  </a:lnTo>
                  <a:lnTo>
                    <a:pt x="9395890" y="5867399"/>
                  </a:lnTo>
                  <a:lnTo>
                    <a:pt x="9388284" y="5918199"/>
                  </a:lnTo>
                  <a:lnTo>
                    <a:pt x="9380333" y="5956299"/>
                  </a:lnTo>
                  <a:lnTo>
                    <a:pt x="9372038" y="6007099"/>
                  </a:lnTo>
                  <a:lnTo>
                    <a:pt x="9363401" y="6057899"/>
                  </a:lnTo>
                  <a:lnTo>
                    <a:pt x="9354422" y="6095999"/>
                  </a:lnTo>
                  <a:lnTo>
                    <a:pt x="9345103" y="6146799"/>
                  </a:lnTo>
                  <a:lnTo>
                    <a:pt x="9335446" y="6184899"/>
                  </a:lnTo>
                  <a:lnTo>
                    <a:pt x="9325451" y="6235699"/>
                  </a:lnTo>
                  <a:lnTo>
                    <a:pt x="9315119" y="6273799"/>
                  </a:lnTo>
                  <a:lnTo>
                    <a:pt x="9304453" y="6324599"/>
                  </a:lnTo>
                  <a:lnTo>
                    <a:pt x="9293453" y="6362699"/>
                  </a:lnTo>
                  <a:lnTo>
                    <a:pt x="9282121" y="6413499"/>
                  </a:lnTo>
                  <a:lnTo>
                    <a:pt x="9270458" y="6451599"/>
                  </a:lnTo>
                  <a:lnTo>
                    <a:pt x="9258465" y="6502399"/>
                  </a:lnTo>
                  <a:lnTo>
                    <a:pt x="9246143" y="6540499"/>
                  </a:lnTo>
                  <a:lnTo>
                    <a:pt x="9233494" y="6591299"/>
                  </a:lnTo>
                  <a:lnTo>
                    <a:pt x="9220519" y="6629399"/>
                  </a:lnTo>
                  <a:lnTo>
                    <a:pt x="9207220" y="6667499"/>
                  </a:lnTo>
                  <a:lnTo>
                    <a:pt x="9193597" y="6718299"/>
                  </a:lnTo>
                  <a:lnTo>
                    <a:pt x="9179652" y="6756399"/>
                  </a:lnTo>
                  <a:lnTo>
                    <a:pt x="9165386" y="6794499"/>
                  </a:lnTo>
                  <a:lnTo>
                    <a:pt x="9150801" y="6845299"/>
                  </a:lnTo>
                  <a:lnTo>
                    <a:pt x="9135897" y="6883399"/>
                  </a:lnTo>
                  <a:lnTo>
                    <a:pt x="9120676" y="6921499"/>
                  </a:lnTo>
                  <a:lnTo>
                    <a:pt x="9105140" y="6972299"/>
                  </a:lnTo>
                  <a:lnTo>
                    <a:pt x="9089289" y="7010399"/>
                  </a:lnTo>
                  <a:lnTo>
                    <a:pt x="9073125" y="7048499"/>
                  </a:lnTo>
                  <a:lnTo>
                    <a:pt x="9056649" y="7086599"/>
                  </a:lnTo>
                  <a:lnTo>
                    <a:pt x="9039862" y="7124699"/>
                  </a:lnTo>
                  <a:lnTo>
                    <a:pt x="9022766" y="7175499"/>
                  </a:lnTo>
                  <a:lnTo>
                    <a:pt x="9005362" y="7213599"/>
                  </a:lnTo>
                  <a:lnTo>
                    <a:pt x="8987651" y="7251699"/>
                  </a:lnTo>
                  <a:lnTo>
                    <a:pt x="8969635" y="7289799"/>
                  </a:lnTo>
                  <a:lnTo>
                    <a:pt x="8951315" y="7327899"/>
                  </a:lnTo>
                  <a:lnTo>
                    <a:pt x="8932691" y="7365999"/>
                  </a:lnTo>
                  <a:lnTo>
                    <a:pt x="8913766" y="7404099"/>
                  </a:lnTo>
                  <a:lnTo>
                    <a:pt x="8894541" y="7442199"/>
                  </a:lnTo>
                  <a:lnTo>
                    <a:pt x="8875016" y="7480299"/>
                  </a:lnTo>
                  <a:lnTo>
                    <a:pt x="8855194" y="7518399"/>
                  </a:lnTo>
                  <a:lnTo>
                    <a:pt x="8835075" y="7556499"/>
                  </a:lnTo>
                  <a:lnTo>
                    <a:pt x="8814661" y="7594599"/>
                  </a:lnTo>
                  <a:lnTo>
                    <a:pt x="8793953" y="7632699"/>
                  </a:lnTo>
                  <a:lnTo>
                    <a:pt x="8772952" y="7670799"/>
                  </a:lnTo>
                  <a:lnTo>
                    <a:pt x="8751659" y="7708899"/>
                  </a:lnTo>
                  <a:lnTo>
                    <a:pt x="8730077" y="7746999"/>
                  </a:lnTo>
                  <a:lnTo>
                    <a:pt x="8708206" y="7772399"/>
                  </a:lnTo>
                  <a:lnTo>
                    <a:pt x="8686047" y="7810499"/>
                  </a:lnTo>
                  <a:lnTo>
                    <a:pt x="8663602" y="7848599"/>
                  </a:lnTo>
                  <a:lnTo>
                    <a:pt x="8640871" y="7886699"/>
                  </a:lnTo>
                  <a:lnTo>
                    <a:pt x="8617857" y="7924799"/>
                  </a:lnTo>
                  <a:lnTo>
                    <a:pt x="8594561" y="7950199"/>
                  </a:lnTo>
                  <a:lnTo>
                    <a:pt x="8570983" y="7988299"/>
                  </a:lnTo>
                  <a:lnTo>
                    <a:pt x="8547126" y="8026399"/>
                  </a:lnTo>
                  <a:lnTo>
                    <a:pt x="8522990" y="8051799"/>
                  </a:lnTo>
                  <a:lnTo>
                    <a:pt x="8498576" y="8089899"/>
                  </a:lnTo>
                  <a:lnTo>
                    <a:pt x="8473886" y="8127999"/>
                  </a:lnTo>
                  <a:lnTo>
                    <a:pt x="8448922" y="8153399"/>
                  </a:lnTo>
                  <a:lnTo>
                    <a:pt x="8423684" y="8191499"/>
                  </a:lnTo>
                  <a:lnTo>
                    <a:pt x="8398174" y="8216899"/>
                  </a:lnTo>
                  <a:lnTo>
                    <a:pt x="8372393" y="8254999"/>
                  </a:lnTo>
                  <a:lnTo>
                    <a:pt x="8346342" y="8280399"/>
                  </a:lnTo>
                  <a:lnTo>
                    <a:pt x="8320023" y="8318499"/>
                  </a:lnTo>
                  <a:lnTo>
                    <a:pt x="8266584" y="8369299"/>
                  </a:lnTo>
                  <a:lnTo>
                    <a:pt x="8239468" y="8407399"/>
                  </a:lnTo>
                  <a:lnTo>
                    <a:pt x="8184446" y="8458199"/>
                  </a:lnTo>
                  <a:lnTo>
                    <a:pt x="8156543" y="8496299"/>
                  </a:lnTo>
                  <a:lnTo>
                    <a:pt x="8136034" y="8508999"/>
                  </a:lnTo>
                  <a:lnTo>
                    <a:pt x="8115154" y="8534399"/>
                  </a:lnTo>
                  <a:lnTo>
                    <a:pt x="8093906" y="8559799"/>
                  </a:lnTo>
                  <a:lnTo>
                    <a:pt x="8072293" y="8572499"/>
                  </a:lnTo>
                  <a:lnTo>
                    <a:pt x="8050317" y="8597899"/>
                  </a:lnTo>
                  <a:lnTo>
                    <a:pt x="8027980" y="8623299"/>
                  </a:lnTo>
                  <a:lnTo>
                    <a:pt x="8005285" y="8648699"/>
                  </a:lnTo>
                  <a:lnTo>
                    <a:pt x="7982234" y="8661399"/>
                  </a:lnTo>
                  <a:lnTo>
                    <a:pt x="7958829" y="8686799"/>
                  </a:lnTo>
                  <a:lnTo>
                    <a:pt x="7935072" y="8712199"/>
                  </a:lnTo>
                  <a:lnTo>
                    <a:pt x="7910967" y="8737599"/>
                  </a:lnTo>
                  <a:lnTo>
                    <a:pt x="7886515" y="8750299"/>
                  </a:lnTo>
                  <a:lnTo>
                    <a:pt x="7861719" y="8775699"/>
                  </a:lnTo>
                  <a:lnTo>
                    <a:pt x="7811104" y="8826499"/>
                  </a:lnTo>
                  <a:lnTo>
                    <a:pt x="7759139" y="8877299"/>
                  </a:lnTo>
                  <a:lnTo>
                    <a:pt x="7732657" y="8889999"/>
                  </a:lnTo>
                  <a:lnTo>
                    <a:pt x="7705845" y="8915399"/>
                  </a:lnTo>
                  <a:lnTo>
                    <a:pt x="7651240" y="8966199"/>
                  </a:lnTo>
                  <a:lnTo>
                    <a:pt x="7595343" y="9016999"/>
                  </a:lnTo>
                  <a:lnTo>
                    <a:pt x="7538173" y="9067799"/>
                  </a:lnTo>
                  <a:lnTo>
                    <a:pt x="7509116" y="9080499"/>
                  </a:lnTo>
                  <a:lnTo>
                    <a:pt x="7450072" y="9131299"/>
                  </a:lnTo>
                  <a:lnTo>
                    <a:pt x="7389801" y="9182099"/>
                  </a:lnTo>
                  <a:lnTo>
                    <a:pt x="7328323" y="9232899"/>
                  </a:lnTo>
                  <a:lnTo>
                    <a:pt x="7297137" y="9258299"/>
                  </a:lnTo>
                  <a:lnTo>
                    <a:pt x="7265657" y="9270999"/>
                  </a:lnTo>
                  <a:lnTo>
                    <a:pt x="7201821" y="9321799"/>
                  </a:lnTo>
                  <a:lnTo>
                    <a:pt x="7136835" y="9372599"/>
                  </a:lnTo>
                  <a:lnTo>
                    <a:pt x="7037240" y="9448799"/>
                  </a:lnTo>
                  <a:lnTo>
                    <a:pt x="7003487" y="9461499"/>
                  </a:lnTo>
                  <a:lnTo>
                    <a:pt x="6900595" y="9537699"/>
                  </a:lnTo>
                  <a:lnTo>
                    <a:pt x="6830665" y="9588499"/>
                  </a:lnTo>
                  <a:lnTo>
                    <a:pt x="6795306" y="9601199"/>
                  </a:lnTo>
                  <a:lnTo>
                    <a:pt x="6687683" y="9677399"/>
                  </a:lnTo>
                  <a:lnTo>
                    <a:pt x="6651301" y="9690099"/>
                  </a:lnTo>
                  <a:lnTo>
                    <a:pt x="6540665" y="9766299"/>
                  </a:lnTo>
                  <a:lnTo>
                    <a:pt x="6503298" y="9778999"/>
                  </a:lnTo>
                  <a:lnTo>
                    <a:pt x="6427844" y="9829799"/>
                  </a:lnTo>
                  <a:lnTo>
                    <a:pt x="6389762" y="9842499"/>
                  </a:lnTo>
                  <a:lnTo>
                    <a:pt x="6312900" y="9893299"/>
                  </a:lnTo>
                  <a:lnTo>
                    <a:pt x="6274125" y="9905999"/>
                  </a:lnTo>
                  <a:lnTo>
                    <a:pt x="6235124" y="9931399"/>
                  </a:lnTo>
                  <a:lnTo>
                    <a:pt x="6195899" y="9944099"/>
                  </a:lnTo>
                  <a:lnTo>
                    <a:pt x="6116786" y="9994899"/>
                  </a:lnTo>
                  <a:lnTo>
                    <a:pt x="6076903" y="10007599"/>
                  </a:lnTo>
                  <a:lnTo>
                    <a:pt x="6036806" y="10032999"/>
                  </a:lnTo>
                  <a:lnTo>
                    <a:pt x="5955976" y="10058399"/>
                  </a:lnTo>
                  <a:lnTo>
                    <a:pt x="5915249" y="10083799"/>
                  </a:lnTo>
                  <a:lnTo>
                    <a:pt x="5874317" y="10096499"/>
                  </a:lnTo>
                  <a:lnTo>
                    <a:pt x="5833183" y="10121899"/>
                  </a:lnTo>
                  <a:lnTo>
                    <a:pt x="5750314" y="10147299"/>
                  </a:lnTo>
                  <a:lnTo>
                    <a:pt x="5708586" y="10172699"/>
                  </a:lnTo>
                  <a:lnTo>
                    <a:pt x="5624550" y="10198099"/>
                  </a:lnTo>
                  <a:lnTo>
                    <a:pt x="5582249" y="10223499"/>
                  </a:lnTo>
                  <a:lnTo>
                    <a:pt x="5411203" y="10274299"/>
                  </a:lnTo>
                  <a:close/>
                </a:path>
              </a:pathLst>
            </a:custGeom>
            <a:solidFill>
              <a:srgbClr val="2923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409829" y="0"/>
              <a:ext cx="9874250" cy="10290175"/>
            </a:xfrm>
            <a:custGeom>
              <a:avLst/>
              <a:gdLst/>
              <a:ahLst/>
              <a:cxnLst/>
              <a:rect l="l" t="t" r="r" b="b"/>
              <a:pathLst>
                <a:path w="9874250" h="10290175">
                  <a:moveTo>
                    <a:pt x="549836" y="2108903"/>
                  </a:moveTo>
                  <a:lnTo>
                    <a:pt x="268469" y="2819143"/>
                  </a:lnTo>
                  <a:lnTo>
                    <a:pt x="280588" y="2754068"/>
                  </a:lnTo>
                  <a:lnTo>
                    <a:pt x="515136" y="2162011"/>
                  </a:lnTo>
                  <a:lnTo>
                    <a:pt x="549836" y="2108903"/>
                  </a:lnTo>
                  <a:close/>
                </a:path>
                <a:path w="9874250" h="10290175">
                  <a:moveTo>
                    <a:pt x="607068" y="1998917"/>
                  </a:moveTo>
                  <a:lnTo>
                    <a:pt x="232218" y="2945131"/>
                  </a:lnTo>
                  <a:lnTo>
                    <a:pt x="244472" y="2879716"/>
                  </a:lnTo>
                  <a:lnTo>
                    <a:pt x="572609" y="2051416"/>
                  </a:lnTo>
                  <a:lnTo>
                    <a:pt x="607068" y="1998917"/>
                  </a:lnTo>
                  <a:close/>
                </a:path>
                <a:path w="9874250" h="10290175">
                  <a:moveTo>
                    <a:pt x="9873656" y="9055277"/>
                  </a:moveTo>
                  <a:lnTo>
                    <a:pt x="9871259" y="9061326"/>
                  </a:lnTo>
                  <a:lnTo>
                    <a:pt x="9570593" y="9337535"/>
                  </a:lnTo>
                  <a:lnTo>
                    <a:pt x="9515804" y="9372390"/>
                  </a:lnTo>
                  <a:lnTo>
                    <a:pt x="9429828" y="9451487"/>
                  </a:lnTo>
                  <a:lnTo>
                    <a:pt x="9320227" y="9521256"/>
                  </a:lnTo>
                  <a:lnTo>
                    <a:pt x="9277232" y="9560822"/>
                  </a:lnTo>
                  <a:lnTo>
                    <a:pt x="9112829" y="9665480"/>
                  </a:lnTo>
                  <a:lnTo>
                    <a:pt x="9069839" y="9705032"/>
                  </a:lnTo>
                  <a:lnTo>
                    <a:pt x="9003239" y="9735220"/>
                  </a:lnTo>
                  <a:lnTo>
                    <a:pt x="8784123" y="9874542"/>
                  </a:lnTo>
                  <a:lnTo>
                    <a:pt x="8717555" y="9904648"/>
                  </a:lnTo>
                  <a:lnTo>
                    <a:pt x="8662803" y="9939408"/>
                  </a:lnTo>
                  <a:lnTo>
                    <a:pt x="8596255" y="9969466"/>
                  </a:lnTo>
                  <a:lnTo>
                    <a:pt x="8541524" y="10004173"/>
                  </a:lnTo>
                  <a:lnTo>
                    <a:pt x="8009733" y="10243125"/>
                  </a:lnTo>
                  <a:lnTo>
                    <a:pt x="7931529" y="10268121"/>
                  </a:lnTo>
                  <a:lnTo>
                    <a:pt x="7882731" y="10287855"/>
                  </a:lnTo>
                  <a:lnTo>
                    <a:pt x="2964124" y="10290152"/>
                  </a:lnTo>
                  <a:lnTo>
                    <a:pt x="2952692" y="10284526"/>
                  </a:lnTo>
                  <a:lnTo>
                    <a:pt x="2885264" y="10247840"/>
                  </a:lnTo>
                  <a:lnTo>
                    <a:pt x="2830058" y="10214785"/>
                  </a:lnTo>
                  <a:lnTo>
                    <a:pt x="2763454" y="10176018"/>
                  </a:lnTo>
                  <a:lnTo>
                    <a:pt x="2709063" y="10140904"/>
                  </a:lnTo>
                  <a:lnTo>
                    <a:pt x="2643268" y="10100097"/>
                  </a:lnTo>
                  <a:lnTo>
                    <a:pt x="2577869" y="10058286"/>
                  </a:lnTo>
                  <a:lnTo>
                    <a:pt x="2524672" y="10020160"/>
                  </a:lnTo>
                  <a:lnTo>
                    <a:pt x="2460058" y="9976372"/>
                  </a:lnTo>
                  <a:lnTo>
                    <a:pt x="2407636" y="9936288"/>
                  </a:lnTo>
                  <a:lnTo>
                    <a:pt x="2355595" y="9895242"/>
                  </a:lnTo>
                  <a:lnTo>
                    <a:pt x="2292125" y="9848566"/>
                  </a:lnTo>
                  <a:lnTo>
                    <a:pt x="2240835" y="9805625"/>
                  </a:lnTo>
                  <a:lnTo>
                    <a:pt x="2178106" y="9757075"/>
                  </a:lnTo>
                  <a:lnTo>
                    <a:pt x="2127550" y="9712281"/>
                  </a:lnTo>
                  <a:lnTo>
                    <a:pt x="2077355" y="9666577"/>
                  </a:lnTo>
                  <a:lnTo>
                    <a:pt x="2027517" y="9619971"/>
                  </a:lnTo>
                  <a:lnTo>
                    <a:pt x="1966224" y="9567798"/>
                  </a:lnTo>
                  <a:lnTo>
                    <a:pt x="1917087" y="9519422"/>
                  </a:lnTo>
                  <a:lnTo>
                    <a:pt x="1868295" y="9470177"/>
                  </a:lnTo>
                  <a:lnTo>
                    <a:pt x="1819843" y="9420072"/>
                  </a:lnTo>
                  <a:lnTo>
                    <a:pt x="1771727" y="9369118"/>
                  </a:lnTo>
                  <a:lnTo>
                    <a:pt x="1712137" y="9312648"/>
                  </a:lnTo>
                  <a:lnTo>
                    <a:pt x="1664681" y="9260028"/>
                  </a:lnTo>
                  <a:lnTo>
                    <a:pt x="1617550" y="9206589"/>
                  </a:lnTo>
                  <a:lnTo>
                    <a:pt x="1570739" y="9152343"/>
                  </a:lnTo>
                  <a:lnTo>
                    <a:pt x="1524243" y="9097300"/>
                  </a:lnTo>
                  <a:lnTo>
                    <a:pt x="1478059" y="9041470"/>
                  </a:lnTo>
                  <a:lnTo>
                    <a:pt x="1443990" y="8989541"/>
                  </a:lnTo>
                  <a:lnTo>
                    <a:pt x="1398418" y="8932168"/>
                  </a:lnTo>
                  <a:lnTo>
                    <a:pt x="1353144" y="8874040"/>
                  </a:lnTo>
                  <a:lnTo>
                    <a:pt x="1308166" y="8815166"/>
                  </a:lnTo>
                  <a:lnTo>
                    <a:pt x="1263480" y="8755556"/>
                  </a:lnTo>
                  <a:lnTo>
                    <a:pt x="1219080" y="8695222"/>
                  </a:lnTo>
                  <a:lnTo>
                    <a:pt x="1186771" y="8638851"/>
                  </a:lnTo>
                  <a:lnTo>
                    <a:pt x="1142933" y="8577099"/>
                  </a:lnTo>
                  <a:lnTo>
                    <a:pt x="1099370" y="8514653"/>
                  </a:lnTo>
                  <a:lnTo>
                    <a:pt x="1067886" y="8456200"/>
                  </a:lnTo>
                  <a:lnTo>
                    <a:pt x="1024860" y="8392398"/>
                  </a:lnTo>
                  <a:lnTo>
                    <a:pt x="993905" y="8332610"/>
                  </a:lnTo>
                  <a:lnTo>
                    <a:pt x="951400" y="8267492"/>
                  </a:lnTo>
                  <a:lnTo>
                    <a:pt x="920957" y="8206409"/>
                  </a:lnTo>
                  <a:lnTo>
                    <a:pt x="878957" y="8140018"/>
                  </a:lnTo>
                  <a:lnTo>
                    <a:pt x="849011" y="8077683"/>
                  </a:lnTo>
                  <a:lnTo>
                    <a:pt x="807499" y="8010059"/>
                  </a:lnTo>
                  <a:lnTo>
                    <a:pt x="778033" y="7946512"/>
                  </a:lnTo>
                  <a:lnTo>
                    <a:pt x="748800" y="7882374"/>
                  </a:lnTo>
                  <a:lnTo>
                    <a:pt x="719797" y="7817657"/>
                  </a:lnTo>
                  <a:lnTo>
                    <a:pt x="679213" y="7747693"/>
                  </a:lnTo>
                  <a:lnTo>
                    <a:pt x="650657" y="7681847"/>
                  </a:lnTo>
                  <a:lnTo>
                    <a:pt x="622319" y="7615452"/>
                  </a:lnTo>
                  <a:lnTo>
                    <a:pt x="594194" y="7548518"/>
                  </a:lnTo>
                  <a:lnTo>
                    <a:pt x="566279" y="7481057"/>
                  </a:lnTo>
                  <a:lnTo>
                    <a:pt x="511059" y="7344590"/>
                  </a:lnTo>
                  <a:lnTo>
                    <a:pt x="456627" y="7206134"/>
                  </a:lnTo>
                  <a:lnTo>
                    <a:pt x="441503" y="7140864"/>
                  </a:lnTo>
                  <a:lnTo>
                    <a:pt x="414757" y="7070451"/>
                  </a:lnTo>
                  <a:lnTo>
                    <a:pt x="361802" y="6928266"/>
                  </a:lnTo>
                  <a:lnTo>
                    <a:pt x="347393" y="6861194"/>
                  </a:lnTo>
                  <a:lnTo>
                    <a:pt x="295460" y="6716430"/>
                  </a:lnTo>
                  <a:lnTo>
                    <a:pt x="281543" y="6648114"/>
                  </a:lnTo>
                  <a:lnTo>
                    <a:pt x="255975" y="6574727"/>
                  </a:lnTo>
                  <a:lnTo>
                    <a:pt x="228904" y="6436168"/>
                  </a:lnTo>
                  <a:lnTo>
                    <a:pt x="203779" y="6361662"/>
                  </a:lnTo>
                  <a:lnTo>
                    <a:pt x="151863" y="6078929"/>
                  </a:lnTo>
                  <a:lnTo>
                    <a:pt x="127395" y="6002764"/>
                  </a:lnTo>
                  <a:lnTo>
                    <a:pt x="90111" y="5786542"/>
                  </a:lnTo>
                  <a:lnTo>
                    <a:pt x="89709" y="5718593"/>
                  </a:lnTo>
                  <a:lnTo>
                    <a:pt x="53681" y="5499198"/>
                  </a:lnTo>
                  <a:lnTo>
                    <a:pt x="53666" y="5430274"/>
                  </a:lnTo>
                  <a:lnTo>
                    <a:pt x="30274" y="5282427"/>
                  </a:lnTo>
                  <a:lnTo>
                    <a:pt x="30505" y="5212881"/>
                  </a:lnTo>
                  <a:lnTo>
                    <a:pt x="19003" y="5138470"/>
                  </a:lnTo>
                  <a:lnTo>
                    <a:pt x="19818" y="4998484"/>
                  </a:lnTo>
                  <a:lnTo>
                    <a:pt x="8513" y="4923575"/>
                  </a:lnTo>
                  <a:lnTo>
                    <a:pt x="11057" y="4641298"/>
                  </a:lnTo>
                  <a:lnTo>
                    <a:pt x="0" y="4565765"/>
                  </a:lnTo>
                  <a:lnTo>
                    <a:pt x="786" y="4494816"/>
                  </a:lnTo>
                  <a:lnTo>
                    <a:pt x="13413" y="4428461"/>
                  </a:lnTo>
                  <a:lnTo>
                    <a:pt x="16938" y="4143706"/>
                  </a:lnTo>
                  <a:lnTo>
                    <a:pt x="29668" y="4077090"/>
                  </a:lnTo>
                  <a:lnTo>
                    <a:pt x="30600" y="4005775"/>
                  </a:lnTo>
                  <a:lnTo>
                    <a:pt x="43343" y="3939127"/>
                  </a:lnTo>
                  <a:lnTo>
                    <a:pt x="44279" y="3867801"/>
                  </a:lnTo>
                  <a:lnTo>
                    <a:pt x="69749" y="3734543"/>
                  </a:lnTo>
                  <a:lnTo>
                    <a:pt x="70661" y="3663277"/>
                  </a:lnTo>
                  <a:lnTo>
                    <a:pt x="171488" y="3132909"/>
                  </a:lnTo>
                  <a:lnTo>
                    <a:pt x="195721" y="3071739"/>
                  </a:lnTo>
                  <a:lnTo>
                    <a:pt x="208094" y="3006024"/>
                  </a:lnTo>
                  <a:lnTo>
                    <a:pt x="629592" y="1942060"/>
                  </a:lnTo>
                  <a:lnTo>
                    <a:pt x="932190" y="1488564"/>
                  </a:lnTo>
                  <a:lnTo>
                    <a:pt x="976835" y="1444834"/>
                  </a:lnTo>
                  <a:lnTo>
                    <a:pt x="1041990" y="1349330"/>
                  </a:lnTo>
                  <a:lnTo>
                    <a:pt x="1130039" y="1264999"/>
                  </a:lnTo>
                  <a:lnTo>
                    <a:pt x="1161976" y="1218865"/>
                  </a:lnTo>
                  <a:lnTo>
                    <a:pt x="1334987" y="1057996"/>
                  </a:lnTo>
                  <a:lnTo>
                    <a:pt x="1420256" y="980684"/>
                  </a:lnTo>
                  <a:lnTo>
                    <a:pt x="1474375" y="947521"/>
                  </a:lnTo>
                  <a:lnTo>
                    <a:pt x="1516465" y="910240"/>
                  </a:lnTo>
                  <a:lnTo>
                    <a:pt x="2754622" y="95112"/>
                  </a:lnTo>
                  <a:lnTo>
                    <a:pt x="2969602" y="714"/>
                  </a:lnTo>
                  <a:lnTo>
                    <a:pt x="7026985" y="0"/>
                  </a:lnTo>
                  <a:lnTo>
                    <a:pt x="7051039" y="8244"/>
                  </a:lnTo>
                  <a:lnTo>
                    <a:pt x="7099051" y="24979"/>
                  </a:lnTo>
                  <a:lnTo>
                    <a:pt x="7146930" y="42048"/>
                  </a:lnTo>
                  <a:lnTo>
                    <a:pt x="7194676" y="59452"/>
                  </a:lnTo>
                  <a:lnTo>
                    <a:pt x="7242291" y="77189"/>
                  </a:lnTo>
                  <a:lnTo>
                    <a:pt x="7289774" y="95257"/>
                  </a:lnTo>
                  <a:lnTo>
                    <a:pt x="7337126" y="113657"/>
                  </a:lnTo>
                  <a:lnTo>
                    <a:pt x="7384347" y="132386"/>
                  </a:lnTo>
                  <a:lnTo>
                    <a:pt x="7431438" y="151444"/>
                  </a:lnTo>
                  <a:lnTo>
                    <a:pt x="7478399" y="170830"/>
                  </a:lnTo>
                  <a:lnTo>
                    <a:pt x="7560127" y="205903"/>
                  </a:lnTo>
                  <a:lnTo>
                    <a:pt x="7606701" y="226265"/>
                  </a:lnTo>
                  <a:lnTo>
                    <a:pt x="7653148" y="246951"/>
                  </a:lnTo>
                  <a:lnTo>
                    <a:pt x="7699466" y="267959"/>
                  </a:lnTo>
                  <a:lnTo>
                    <a:pt x="7745658" y="289288"/>
                  </a:lnTo>
                  <a:lnTo>
                    <a:pt x="7779915" y="306260"/>
                  </a:lnTo>
                  <a:lnTo>
                    <a:pt x="7825853" y="328229"/>
                  </a:lnTo>
                  <a:lnTo>
                    <a:pt x="7871665" y="350516"/>
                  </a:lnTo>
                  <a:lnTo>
                    <a:pt x="7917351" y="373119"/>
                  </a:lnTo>
                  <a:lnTo>
                    <a:pt x="7962913" y="396039"/>
                  </a:lnTo>
                  <a:lnTo>
                    <a:pt x="7996542" y="414596"/>
                  </a:lnTo>
                  <a:lnTo>
                    <a:pt x="8041854" y="438144"/>
                  </a:lnTo>
                  <a:lnTo>
                    <a:pt x="8087043" y="462004"/>
                  </a:lnTo>
                  <a:lnTo>
                    <a:pt x="8132108" y="486177"/>
                  </a:lnTo>
                  <a:lnTo>
                    <a:pt x="8165243" y="505982"/>
                  </a:lnTo>
                  <a:lnTo>
                    <a:pt x="8210062" y="530775"/>
                  </a:lnTo>
                  <a:lnTo>
                    <a:pt x="8254759" y="555875"/>
                  </a:lnTo>
                  <a:lnTo>
                    <a:pt x="8287528" y="576606"/>
                  </a:lnTo>
                  <a:lnTo>
                    <a:pt x="8331982" y="602320"/>
                  </a:lnTo>
                  <a:lnTo>
                    <a:pt x="8376315" y="628340"/>
                  </a:lnTo>
                  <a:lnTo>
                    <a:pt x="8408720" y="649986"/>
                  </a:lnTo>
                  <a:lnTo>
                    <a:pt x="8452813" y="676613"/>
                  </a:lnTo>
                  <a:lnTo>
                    <a:pt x="8484979" y="698864"/>
                  </a:lnTo>
                  <a:lnTo>
                    <a:pt x="8528833" y="726093"/>
                  </a:lnTo>
                  <a:lnTo>
                    <a:pt x="8572568" y="753623"/>
                  </a:lnTo>
                  <a:lnTo>
                    <a:pt x="8604378" y="776773"/>
                  </a:lnTo>
                  <a:lnTo>
                    <a:pt x="8647876" y="804899"/>
                  </a:lnTo>
                  <a:lnTo>
                    <a:pt x="8679450" y="828644"/>
                  </a:lnTo>
                  <a:lnTo>
                    <a:pt x="8722715" y="857362"/>
                  </a:lnTo>
                  <a:lnTo>
                    <a:pt x="8754055" y="881697"/>
                  </a:lnTo>
                  <a:lnTo>
                    <a:pt x="8797086" y="911003"/>
                  </a:lnTo>
                  <a:lnTo>
                    <a:pt x="8828195" y="935924"/>
                  </a:lnTo>
                  <a:lnTo>
                    <a:pt x="8870995" y="965813"/>
                  </a:lnTo>
                  <a:lnTo>
                    <a:pt x="8901873" y="991315"/>
                  </a:lnTo>
                  <a:lnTo>
                    <a:pt x="8944443" y="1021784"/>
                  </a:lnTo>
                  <a:lnTo>
                    <a:pt x="8975093" y="1047863"/>
                  </a:lnTo>
                  <a:lnTo>
                    <a:pt x="9005628" y="1074230"/>
                  </a:lnTo>
                  <a:lnTo>
                    <a:pt x="9047858" y="1105559"/>
                  </a:lnTo>
                  <a:lnTo>
                    <a:pt x="9078167" y="1132496"/>
                  </a:lnTo>
                  <a:lnTo>
                    <a:pt x="9120172" y="1164395"/>
                  </a:lnTo>
                  <a:lnTo>
                    <a:pt x="9150257" y="1191898"/>
                  </a:lnTo>
                  <a:lnTo>
                    <a:pt x="9180230" y="1219683"/>
                  </a:lnTo>
                  <a:lnTo>
                    <a:pt x="9210093" y="1247749"/>
                  </a:lnTo>
                  <a:lnTo>
                    <a:pt x="9251651" y="1280772"/>
                  </a:lnTo>
                  <a:lnTo>
                    <a:pt x="9281293" y="1309395"/>
                  </a:lnTo>
                  <a:lnTo>
                    <a:pt x="9310824" y="1338296"/>
                  </a:lnTo>
                  <a:lnTo>
                    <a:pt x="9340246" y="1367473"/>
                  </a:lnTo>
                  <a:lnTo>
                    <a:pt x="9381367" y="1401603"/>
                  </a:lnTo>
                  <a:lnTo>
                    <a:pt x="9410571" y="1431330"/>
                  </a:lnTo>
                  <a:lnTo>
                    <a:pt x="9439667" y="1461329"/>
                  </a:lnTo>
                  <a:lnTo>
                    <a:pt x="9468656" y="1491601"/>
                  </a:lnTo>
                  <a:lnTo>
                    <a:pt x="9497537" y="1522144"/>
                  </a:lnTo>
                  <a:lnTo>
                    <a:pt x="9526311" y="1552956"/>
                  </a:lnTo>
                  <a:lnTo>
                    <a:pt x="9566786" y="1588715"/>
                  </a:lnTo>
                  <a:lnTo>
                    <a:pt x="9595348" y="1620063"/>
                  </a:lnTo>
                  <a:lnTo>
                    <a:pt x="9623804" y="1651679"/>
                  </a:lnTo>
                  <a:lnTo>
                    <a:pt x="9652155" y="1683560"/>
                  </a:lnTo>
                  <a:lnTo>
                    <a:pt x="9680401" y="1715705"/>
                  </a:lnTo>
                  <a:lnTo>
                    <a:pt x="9708543" y="1748114"/>
                  </a:lnTo>
                  <a:lnTo>
                    <a:pt x="9736581" y="1780786"/>
                  </a:lnTo>
                  <a:lnTo>
                    <a:pt x="9764515" y="1813718"/>
                  </a:lnTo>
                  <a:lnTo>
                    <a:pt x="9792346" y="1846911"/>
                  </a:lnTo>
                  <a:lnTo>
                    <a:pt x="9820075" y="1880363"/>
                  </a:lnTo>
                  <a:lnTo>
                    <a:pt x="9835894" y="1909395"/>
                  </a:lnTo>
                  <a:lnTo>
                    <a:pt x="9863419" y="1943362"/>
                  </a:lnTo>
                  <a:lnTo>
                    <a:pt x="9873740" y="1951790"/>
                  </a:lnTo>
                  <a:lnTo>
                    <a:pt x="9873656" y="9055277"/>
                  </a:lnTo>
                  <a:close/>
                </a:path>
              </a:pathLst>
            </a:custGeom>
            <a:solidFill>
              <a:srgbClr val="FFCC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816484" y="2084164"/>
            <a:ext cx="6543040" cy="62928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16300"/>
              </a:lnSpc>
              <a:spcBef>
                <a:spcPts val="95"/>
              </a:spcBef>
            </a:pPr>
            <a:r>
              <a:rPr sz="5050" b="1" spc="229" dirty="0">
                <a:solidFill>
                  <a:srgbClr val="FFFFFF"/>
                </a:solidFill>
                <a:latin typeface="Arial"/>
                <a:cs typeface="Arial"/>
              </a:rPr>
              <a:t>Başkalarının</a:t>
            </a:r>
            <a:r>
              <a:rPr sz="5050" b="1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5050" b="1" spc="345" dirty="0">
                <a:solidFill>
                  <a:srgbClr val="FFFFFF"/>
                </a:solidFill>
                <a:latin typeface="Arial"/>
                <a:cs typeface="Arial"/>
              </a:rPr>
              <a:t>duygu  </a:t>
            </a:r>
            <a:r>
              <a:rPr sz="5050" b="1" spc="290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5050" b="1" spc="220" dirty="0">
                <a:solidFill>
                  <a:srgbClr val="FFFFFF"/>
                </a:solidFill>
                <a:latin typeface="Arial"/>
                <a:cs typeface="Arial"/>
              </a:rPr>
              <a:t>düşüncelerini  </a:t>
            </a:r>
            <a:r>
              <a:rPr sz="5050" b="1" spc="365" dirty="0">
                <a:solidFill>
                  <a:srgbClr val="FFFFFF"/>
                </a:solidFill>
                <a:latin typeface="Arial"/>
                <a:cs typeface="Arial"/>
              </a:rPr>
              <a:t>paylaşma,  </a:t>
            </a:r>
            <a:r>
              <a:rPr sz="5050" b="1" spc="530" dirty="0">
                <a:solidFill>
                  <a:srgbClr val="FFFFFF"/>
                </a:solidFill>
                <a:latin typeface="Arial"/>
                <a:cs typeface="Arial"/>
              </a:rPr>
              <a:t>anlamaya </a:t>
            </a:r>
            <a:r>
              <a:rPr sz="5050" b="1" spc="365" dirty="0">
                <a:solidFill>
                  <a:srgbClr val="FFFFFF"/>
                </a:solidFill>
                <a:latin typeface="Arial"/>
                <a:cs typeface="Arial"/>
              </a:rPr>
              <a:t>çalışma  </a:t>
            </a:r>
            <a:r>
              <a:rPr sz="5050" b="1" spc="290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5050" b="1" spc="445" dirty="0">
                <a:solidFill>
                  <a:srgbClr val="FFFFFF"/>
                </a:solidFill>
                <a:latin typeface="Arial"/>
                <a:cs typeface="Arial"/>
              </a:rPr>
              <a:t>empati </a:t>
            </a:r>
            <a:r>
              <a:rPr sz="5050" b="1" spc="580" dirty="0">
                <a:solidFill>
                  <a:srgbClr val="FFFFFF"/>
                </a:solidFill>
                <a:latin typeface="Arial"/>
                <a:cs typeface="Arial"/>
              </a:rPr>
              <a:t>yapma  </a:t>
            </a:r>
            <a:r>
              <a:rPr sz="5050" b="1" spc="254" dirty="0">
                <a:solidFill>
                  <a:srgbClr val="FFFFFF"/>
                </a:solidFill>
                <a:latin typeface="Arial"/>
                <a:cs typeface="Arial"/>
              </a:rPr>
              <a:t>yeteneğiniz  </a:t>
            </a:r>
            <a:r>
              <a:rPr sz="5050" b="1" spc="285" dirty="0">
                <a:solidFill>
                  <a:srgbClr val="FFFFFF"/>
                </a:solidFill>
                <a:latin typeface="Arial"/>
                <a:cs typeface="Arial"/>
              </a:rPr>
              <a:t>artacaktır.</a:t>
            </a:r>
            <a:endParaRPr sz="50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841548" y="2531801"/>
            <a:ext cx="6470015" cy="5397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16300"/>
              </a:lnSpc>
              <a:spcBef>
                <a:spcPts val="95"/>
              </a:spcBef>
            </a:pPr>
            <a:r>
              <a:rPr sz="5050" b="1" spc="-135" dirty="0">
                <a:solidFill>
                  <a:srgbClr val="29235C"/>
                </a:solidFill>
                <a:latin typeface="Arial"/>
                <a:cs typeface="Arial"/>
              </a:rPr>
              <a:t>En </a:t>
            </a:r>
            <a:r>
              <a:rPr sz="5050" b="1" spc="195" dirty="0">
                <a:solidFill>
                  <a:srgbClr val="29235C"/>
                </a:solidFill>
                <a:latin typeface="Arial"/>
                <a:cs typeface="Arial"/>
              </a:rPr>
              <a:t>güzeli evinize </a:t>
            </a:r>
            <a:r>
              <a:rPr sz="5050" b="1" spc="290" dirty="0">
                <a:solidFill>
                  <a:srgbClr val="29235C"/>
                </a:solidFill>
                <a:latin typeface="Arial"/>
                <a:cs typeface="Arial"/>
              </a:rPr>
              <a:t>ve  </a:t>
            </a:r>
            <a:r>
              <a:rPr sz="5050" b="1" spc="180" dirty="0">
                <a:solidFill>
                  <a:srgbClr val="29235C"/>
                </a:solidFill>
                <a:latin typeface="Arial"/>
                <a:cs typeface="Arial"/>
              </a:rPr>
              <a:t>sevdiklerinize  </a:t>
            </a:r>
            <a:r>
              <a:rPr sz="5050" b="1" spc="-130" dirty="0">
                <a:solidFill>
                  <a:srgbClr val="29235C"/>
                </a:solidFill>
                <a:latin typeface="Arial"/>
                <a:cs typeface="Arial"/>
              </a:rPr>
              <a:t>BAĞLILIĞINIZI</a:t>
            </a:r>
            <a:endParaRPr sz="5050">
              <a:latin typeface="Arial"/>
              <a:cs typeface="Arial"/>
            </a:endParaRPr>
          </a:p>
          <a:p>
            <a:pPr marL="483234" marR="475615" indent="-635" algn="ctr">
              <a:lnSpc>
                <a:spcPct val="116300"/>
              </a:lnSpc>
              <a:spcBef>
                <a:spcPts val="5"/>
              </a:spcBef>
            </a:pPr>
            <a:r>
              <a:rPr sz="5050" b="1" spc="215" dirty="0">
                <a:solidFill>
                  <a:srgbClr val="29235C"/>
                </a:solidFill>
                <a:latin typeface="Arial"/>
                <a:cs typeface="Arial"/>
              </a:rPr>
              <a:t>sürdürerek  </a:t>
            </a:r>
            <a:r>
              <a:rPr sz="5050" b="1" spc="-355" dirty="0">
                <a:solidFill>
                  <a:srgbClr val="29235C"/>
                </a:solidFill>
                <a:latin typeface="Arial"/>
                <a:cs typeface="Arial"/>
              </a:rPr>
              <a:t>B</a:t>
            </a:r>
            <a:r>
              <a:rPr sz="5050" b="1" spc="-75" dirty="0">
                <a:solidFill>
                  <a:srgbClr val="29235C"/>
                </a:solidFill>
                <a:latin typeface="Arial"/>
                <a:cs typeface="Arial"/>
              </a:rPr>
              <a:t>A</a:t>
            </a:r>
            <a:r>
              <a:rPr sz="5050" b="1" spc="-30" dirty="0">
                <a:solidFill>
                  <a:srgbClr val="29235C"/>
                </a:solidFill>
                <a:latin typeface="Arial"/>
                <a:cs typeface="Arial"/>
              </a:rPr>
              <a:t>Ğ</a:t>
            </a:r>
            <a:r>
              <a:rPr sz="5050" b="1" spc="65" dirty="0">
                <a:solidFill>
                  <a:srgbClr val="29235C"/>
                </a:solidFill>
                <a:latin typeface="Arial"/>
                <a:cs typeface="Arial"/>
              </a:rPr>
              <a:t>I</a:t>
            </a:r>
            <a:r>
              <a:rPr sz="5050" b="1" spc="409" dirty="0">
                <a:solidFill>
                  <a:srgbClr val="29235C"/>
                </a:solidFill>
                <a:latin typeface="Arial"/>
                <a:cs typeface="Arial"/>
              </a:rPr>
              <a:t>M</a:t>
            </a:r>
            <a:r>
              <a:rPr sz="5050" b="1" spc="-210" dirty="0">
                <a:solidFill>
                  <a:srgbClr val="29235C"/>
                </a:solidFill>
                <a:latin typeface="Arial"/>
                <a:cs typeface="Arial"/>
              </a:rPr>
              <a:t>S</a:t>
            </a:r>
            <a:r>
              <a:rPr sz="5050" b="1" spc="65" dirty="0">
                <a:solidFill>
                  <a:srgbClr val="29235C"/>
                </a:solidFill>
                <a:latin typeface="Arial"/>
                <a:cs typeface="Arial"/>
              </a:rPr>
              <a:t>I</a:t>
            </a:r>
            <a:r>
              <a:rPr sz="5050" b="1" spc="-170" dirty="0">
                <a:solidFill>
                  <a:srgbClr val="29235C"/>
                </a:solidFill>
                <a:latin typeface="Arial"/>
                <a:cs typeface="Arial"/>
              </a:rPr>
              <a:t>Z</a:t>
            </a:r>
            <a:r>
              <a:rPr sz="5050" b="1" spc="-755" dirty="0">
                <a:solidFill>
                  <a:srgbClr val="29235C"/>
                </a:solidFill>
                <a:latin typeface="Arial"/>
                <a:cs typeface="Arial"/>
              </a:rPr>
              <a:t>L</a:t>
            </a:r>
            <a:r>
              <a:rPr sz="5050" b="1" spc="65" dirty="0">
                <a:solidFill>
                  <a:srgbClr val="29235C"/>
                </a:solidFill>
                <a:latin typeface="Arial"/>
                <a:cs typeface="Arial"/>
              </a:rPr>
              <a:t>I</a:t>
            </a:r>
            <a:r>
              <a:rPr sz="5050" b="1" spc="-30" dirty="0">
                <a:solidFill>
                  <a:srgbClr val="29235C"/>
                </a:solidFill>
                <a:latin typeface="Arial"/>
                <a:cs typeface="Arial"/>
              </a:rPr>
              <a:t>Ğ</a:t>
            </a:r>
            <a:r>
              <a:rPr sz="5050" b="1" spc="65" dirty="0">
                <a:solidFill>
                  <a:srgbClr val="29235C"/>
                </a:solidFill>
                <a:latin typeface="Arial"/>
                <a:cs typeface="Arial"/>
              </a:rPr>
              <a:t>I</a:t>
            </a:r>
            <a:r>
              <a:rPr sz="5050" b="1" spc="145" dirty="0">
                <a:solidFill>
                  <a:srgbClr val="29235C"/>
                </a:solidFill>
                <a:latin typeface="Arial"/>
                <a:cs typeface="Arial"/>
              </a:rPr>
              <a:t>N</a:t>
            </a:r>
            <a:r>
              <a:rPr sz="5050" b="1" spc="65" dirty="0">
                <a:solidFill>
                  <a:srgbClr val="29235C"/>
                </a:solidFill>
                <a:latin typeface="Arial"/>
                <a:cs typeface="Arial"/>
              </a:rPr>
              <a:t>I</a:t>
            </a:r>
            <a:r>
              <a:rPr sz="5050" b="1" spc="-170" dirty="0">
                <a:solidFill>
                  <a:srgbClr val="29235C"/>
                </a:solidFill>
                <a:latin typeface="Arial"/>
                <a:cs typeface="Arial"/>
              </a:rPr>
              <a:t>Z</a:t>
            </a:r>
            <a:r>
              <a:rPr sz="5050" b="1" spc="70" dirty="0">
                <a:solidFill>
                  <a:srgbClr val="29235C"/>
                </a:solidFill>
                <a:latin typeface="Arial"/>
                <a:cs typeface="Arial"/>
              </a:rPr>
              <a:t>I</a:t>
            </a:r>
            <a:endParaRPr sz="50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990"/>
              </a:spcBef>
            </a:pPr>
            <a:r>
              <a:rPr sz="5050" b="1" spc="295" dirty="0">
                <a:solidFill>
                  <a:srgbClr val="29235C"/>
                </a:solidFill>
                <a:latin typeface="Arial"/>
                <a:cs typeface="Arial"/>
              </a:rPr>
              <a:t>kazanmanızdır.</a:t>
            </a:r>
            <a:endParaRPr sz="5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858691"/>
            <a:ext cx="7721600" cy="6428740"/>
          </a:xfrm>
          <a:custGeom>
            <a:avLst/>
            <a:gdLst/>
            <a:ahLst/>
            <a:cxnLst/>
            <a:rect l="l" t="t" r="r" b="b"/>
            <a:pathLst>
              <a:path w="7721600" h="6428740">
                <a:moveTo>
                  <a:pt x="3617599" y="6428308"/>
                </a:moveTo>
                <a:lnTo>
                  <a:pt x="3451234" y="3213558"/>
                </a:lnTo>
                <a:lnTo>
                  <a:pt x="3453827" y="3258574"/>
                </a:lnTo>
                <a:lnTo>
                  <a:pt x="3457244" y="3303534"/>
                </a:lnTo>
                <a:lnTo>
                  <a:pt x="3461639" y="3348423"/>
                </a:lnTo>
                <a:lnTo>
                  <a:pt x="3467162" y="3393224"/>
                </a:lnTo>
                <a:lnTo>
                  <a:pt x="3473966" y="3437922"/>
                </a:lnTo>
                <a:lnTo>
                  <a:pt x="3482203" y="3482500"/>
                </a:lnTo>
                <a:lnTo>
                  <a:pt x="3492024" y="3526944"/>
                </a:lnTo>
                <a:lnTo>
                  <a:pt x="3503582" y="3571238"/>
                </a:lnTo>
                <a:lnTo>
                  <a:pt x="3517027" y="3615365"/>
                </a:lnTo>
                <a:lnTo>
                  <a:pt x="3532514" y="3659310"/>
                </a:lnTo>
                <a:lnTo>
                  <a:pt x="3550192" y="3703058"/>
                </a:lnTo>
                <a:lnTo>
                  <a:pt x="3570688" y="3747074"/>
                </a:lnTo>
                <a:lnTo>
                  <a:pt x="3593527" y="3789547"/>
                </a:lnTo>
                <a:lnTo>
                  <a:pt x="3618597" y="3830485"/>
                </a:lnTo>
                <a:lnTo>
                  <a:pt x="3645784" y="3869897"/>
                </a:lnTo>
                <a:lnTo>
                  <a:pt x="3674979" y="3907792"/>
                </a:lnTo>
                <a:lnTo>
                  <a:pt x="3706069" y="3944178"/>
                </a:lnTo>
                <a:lnTo>
                  <a:pt x="3738941" y="3979063"/>
                </a:lnTo>
                <a:lnTo>
                  <a:pt x="3773486" y="4012456"/>
                </a:lnTo>
                <a:lnTo>
                  <a:pt x="3809590" y="4044366"/>
                </a:lnTo>
                <a:lnTo>
                  <a:pt x="3847141" y="4074800"/>
                </a:lnTo>
                <a:lnTo>
                  <a:pt x="3886029" y="4103768"/>
                </a:lnTo>
                <a:lnTo>
                  <a:pt x="3926141" y="4131278"/>
                </a:lnTo>
                <a:lnTo>
                  <a:pt x="3967365" y="4157339"/>
                </a:lnTo>
                <a:lnTo>
                  <a:pt x="4009591" y="4181958"/>
                </a:lnTo>
                <a:lnTo>
                  <a:pt x="4052705" y="4205145"/>
                </a:lnTo>
                <a:lnTo>
                  <a:pt x="4096596" y="4226908"/>
                </a:lnTo>
                <a:lnTo>
                  <a:pt x="4141152" y="4247256"/>
                </a:lnTo>
                <a:lnTo>
                  <a:pt x="4186262" y="4266196"/>
                </a:lnTo>
                <a:lnTo>
                  <a:pt x="4231814" y="4283738"/>
                </a:lnTo>
                <a:lnTo>
                  <a:pt x="4277695" y="4299889"/>
                </a:lnTo>
                <a:lnTo>
                  <a:pt x="4323795" y="4314660"/>
                </a:lnTo>
                <a:lnTo>
                  <a:pt x="4370001" y="4328057"/>
                </a:lnTo>
                <a:lnTo>
                  <a:pt x="4416202" y="4340089"/>
                </a:lnTo>
                <a:lnTo>
                  <a:pt x="4462285" y="4350766"/>
                </a:lnTo>
                <a:lnTo>
                  <a:pt x="4508139" y="4360095"/>
                </a:lnTo>
                <a:lnTo>
                  <a:pt x="4554970" y="4368543"/>
                </a:lnTo>
                <a:lnTo>
                  <a:pt x="4601941" y="4376413"/>
                </a:lnTo>
                <a:lnTo>
                  <a:pt x="4649042" y="4383742"/>
                </a:lnTo>
                <a:lnTo>
                  <a:pt x="4696260" y="4390566"/>
                </a:lnTo>
                <a:lnTo>
                  <a:pt x="4743585" y="4396921"/>
                </a:lnTo>
                <a:lnTo>
                  <a:pt x="4791005" y="4402845"/>
                </a:lnTo>
                <a:lnTo>
                  <a:pt x="4838507" y="4408373"/>
                </a:lnTo>
                <a:lnTo>
                  <a:pt x="4886082" y="4413543"/>
                </a:lnTo>
                <a:lnTo>
                  <a:pt x="4933718" y="4418390"/>
                </a:lnTo>
                <a:lnTo>
                  <a:pt x="4981402" y="4422952"/>
                </a:lnTo>
                <a:lnTo>
                  <a:pt x="5029124" y="4427264"/>
                </a:lnTo>
                <a:lnTo>
                  <a:pt x="5076872" y="4431364"/>
                </a:lnTo>
                <a:lnTo>
                  <a:pt x="5124634" y="4435287"/>
                </a:lnTo>
                <a:lnTo>
                  <a:pt x="5172400" y="4439071"/>
                </a:lnTo>
                <a:lnTo>
                  <a:pt x="5220157" y="4442752"/>
                </a:lnTo>
                <a:lnTo>
                  <a:pt x="5267895" y="4446366"/>
                </a:lnTo>
                <a:lnTo>
                  <a:pt x="5363265" y="4453541"/>
                </a:lnTo>
                <a:lnTo>
                  <a:pt x="5410874" y="4457174"/>
                </a:lnTo>
                <a:lnTo>
                  <a:pt x="5458418" y="4460887"/>
                </a:lnTo>
                <a:lnTo>
                  <a:pt x="5505885" y="4464717"/>
                </a:lnTo>
                <a:lnTo>
                  <a:pt x="5553264" y="4468699"/>
                </a:lnTo>
                <a:lnTo>
                  <a:pt x="5600542" y="4472869"/>
                </a:lnTo>
                <a:lnTo>
                  <a:pt x="5647709" y="4477266"/>
                </a:lnTo>
                <a:lnTo>
                  <a:pt x="5694753" y="4481925"/>
                </a:lnTo>
                <a:lnTo>
                  <a:pt x="5741663" y="4486882"/>
                </a:lnTo>
                <a:lnTo>
                  <a:pt x="5788426" y="4492175"/>
                </a:lnTo>
                <a:lnTo>
                  <a:pt x="5835033" y="4497839"/>
                </a:lnTo>
                <a:lnTo>
                  <a:pt x="5881471" y="4503912"/>
                </a:lnTo>
                <a:lnTo>
                  <a:pt x="5927728" y="4510429"/>
                </a:lnTo>
                <a:lnTo>
                  <a:pt x="5973794" y="4517428"/>
                </a:lnTo>
                <a:lnTo>
                  <a:pt x="6019657" y="4524945"/>
                </a:lnTo>
                <a:lnTo>
                  <a:pt x="6065305" y="4533016"/>
                </a:lnTo>
                <a:lnTo>
                  <a:pt x="6110727" y="4541678"/>
                </a:lnTo>
                <a:lnTo>
                  <a:pt x="6155911" y="4550967"/>
                </a:lnTo>
                <a:lnTo>
                  <a:pt x="6200847" y="4560921"/>
                </a:lnTo>
                <a:lnTo>
                  <a:pt x="6245522" y="4571575"/>
                </a:lnTo>
                <a:lnTo>
                  <a:pt x="6289925" y="4582965"/>
                </a:lnTo>
                <a:lnTo>
                  <a:pt x="6334045" y="4595130"/>
                </a:lnTo>
                <a:lnTo>
                  <a:pt x="6377870" y="4608104"/>
                </a:lnTo>
                <a:lnTo>
                  <a:pt x="6421389" y="4621926"/>
                </a:lnTo>
                <a:lnTo>
                  <a:pt x="6464590" y="4636630"/>
                </a:lnTo>
                <a:lnTo>
                  <a:pt x="6507462" y="4652254"/>
                </a:lnTo>
                <a:lnTo>
                  <a:pt x="6549993" y="4668834"/>
                </a:lnTo>
                <a:lnTo>
                  <a:pt x="6592172" y="4686407"/>
                </a:lnTo>
                <a:lnTo>
                  <a:pt x="6633987" y="4705009"/>
                </a:lnTo>
                <a:lnTo>
                  <a:pt x="6675428" y="4724677"/>
                </a:lnTo>
                <a:lnTo>
                  <a:pt x="6716482" y="4745447"/>
                </a:lnTo>
                <a:lnTo>
                  <a:pt x="6757137" y="4767356"/>
                </a:lnTo>
                <a:lnTo>
                  <a:pt x="6797384" y="4790440"/>
                </a:lnTo>
                <a:lnTo>
                  <a:pt x="6837209" y="4814736"/>
                </a:lnTo>
                <a:lnTo>
                  <a:pt x="6876603" y="4840281"/>
                </a:lnTo>
                <a:lnTo>
                  <a:pt x="6915552" y="4867111"/>
                </a:lnTo>
                <a:lnTo>
                  <a:pt x="6954046" y="4895262"/>
                </a:lnTo>
                <a:lnTo>
                  <a:pt x="6992074" y="4924771"/>
                </a:lnTo>
                <a:lnTo>
                  <a:pt x="7029623" y="4955674"/>
                </a:lnTo>
                <a:lnTo>
                  <a:pt x="7066682" y="4988009"/>
                </a:lnTo>
                <a:lnTo>
                  <a:pt x="7103241" y="5021811"/>
                </a:lnTo>
                <a:lnTo>
                  <a:pt x="7139286" y="5057117"/>
                </a:lnTo>
                <a:lnTo>
                  <a:pt x="7174808" y="5093964"/>
                </a:lnTo>
                <a:lnTo>
                  <a:pt x="7209794" y="5132388"/>
                </a:lnTo>
                <a:lnTo>
                  <a:pt x="7244234" y="5172426"/>
                </a:lnTo>
                <a:lnTo>
                  <a:pt x="7275947" y="5211185"/>
                </a:lnTo>
                <a:lnTo>
                  <a:pt x="7306707" y="5250573"/>
                </a:lnTo>
                <a:lnTo>
                  <a:pt x="7336498" y="5290571"/>
                </a:lnTo>
                <a:lnTo>
                  <a:pt x="7365306" y="5331158"/>
                </a:lnTo>
                <a:lnTo>
                  <a:pt x="7393113" y="5372317"/>
                </a:lnTo>
                <a:lnTo>
                  <a:pt x="7419906" y="5414028"/>
                </a:lnTo>
                <a:lnTo>
                  <a:pt x="7445669" y="5456272"/>
                </a:lnTo>
                <a:lnTo>
                  <a:pt x="7470385" y="5499031"/>
                </a:lnTo>
                <a:lnTo>
                  <a:pt x="7494039" y="5542284"/>
                </a:lnTo>
                <a:lnTo>
                  <a:pt x="7516617" y="5586014"/>
                </a:lnTo>
                <a:lnTo>
                  <a:pt x="7538102" y="5630201"/>
                </a:lnTo>
                <a:lnTo>
                  <a:pt x="7558479" y="5674826"/>
                </a:lnTo>
                <a:lnTo>
                  <a:pt x="7577732" y="5719871"/>
                </a:lnTo>
                <a:lnTo>
                  <a:pt x="7595847" y="5765315"/>
                </a:lnTo>
                <a:lnTo>
                  <a:pt x="7612806" y="5811141"/>
                </a:lnTo>
                <a:lnTo>
                  <a:pt x="7628596" y="5857329"/>
                </a:lnTo>
                <a:lnTo>
                  <a:pt x="7643200" y="5903860"/>
                </a:lnTo>
                <a:lnTo>
                  <a:pt x="7656603" y="5950715"/>
                </a:lnTo>
                <a:lnTo>
                  <a:pt x="7668790" y="5997875"/>
                </a:lnTo>
                <a:lnTo>
                  <a:pt x="7679744" y="6045322"/>
                </a:lnTo>
                <a:lnTo>
                  <a:pt x="7689451" y="6093035"/>
                </a:lnTo>
                <a:lnTo>
                  <a:pt x="7697895" y="6140997"/>
                </a:lnTo>
                <a:lnTo>
                  <a:pt x="7705060" y="6189187"/>
                </a:lnTo>
                <a:lnTo>
                  <a:pt x="7710931" y="6237588"/>
                </a:lnTo>
                <a:lnTo>
                  <a:pt x="7715493" y="6286180"/>
                </a:lnTo>
                <a:lnTo>
                  <a:pt x="7718729" y="6334944"/>
                </a:lnTo>
                <a:lnTo>
                  <a:pt x="7720625" y="6383861"/>
                </a:lnTo>
                <a:lnTo>
                  <a:pt x="7721114" y="6428308"/>
                </a:lnTo>
                <a:lnTo>
                  <a:pt x="3617599" y="6428308"/>
                </a:lnTo>
                <a:close/>
              </a:path>
              <a:path w="7721600" h="6428740">
                <a:moveTo>
                  <a:pt x="0" y="6428308"/>
                </a:moveTo>
                <a:lnTo>
                  <a:pt x="0" y="0"/>
                </a:lnTo>
                <a:lnTo>
                  <a:pt x="18023" y="20631"/>
                </a:lnTo>
                <a:lnTo>
                  <a:pt x="48292" y="58777"/>
                </a:lnTo>
                <a:lnTo>
                  <a:pt x="76411" y="97810"/>
                </a:lnTo>
                <a:lnTo>
                  <a:pt x="102489" y="137706"/>
                </a:lnTo>
                <a:lnTo>
                  <a:pt x="126636" y="178438"/>
                </a:lnTo>
                <a:lnTo>
                  <a:pt x="148960" y="219982"/>
                </a:lnTo>
                <a:lnTo>
                  <a:pt x="169570" y="262310"/>
                </a:lnTo>
                <a:lnTo>
                  <a:pt x="188576" y="305399"/>
                </a:lnTo>
                <a:lnTo>
                  <a:pt x="206085" y="349222"/>
                </a:lnTo>
                <a:lnTo>
                  <a:pt x="222207" y="393754"/>
                </a:lnTo>
                <a:lnTo>
                  <a:pt x="237051" y="438969"/>
                </a:lnTo>
                <a:lnTo>
                  <a:pt x="250726" y="484842"/>
                </a:lnTo>
                <a:lnTo>
                  <a:pt x="263341" y="531348"/>
                </a:lnTo>
                <a:lnTo>
                  <a:pt x="275004" y="578460"/>
                </a:lnTo>
                <a:lnTo>
                  <a:pt x="285825" y="626153"/>
                </a:lnTo>
                <a:lnTo>
                  <a:pt x="295912" y="674401"/>
                </a:lnTo>
                <a:lnTo>
                  <a:pt x="305374" y="723180"/>
                </a:lnTo>
                <a:lnTo>
                  <a:pt x="322860" y="822225"/>
                </a:lnTo>
                <a:lnTo>
                  <a:pt x="332465" y="870344"/>
                </a:lnTo>
                <a:lnTo>
                  <a:pt x="344259" y="917702"/>
                </a:lnTo>
                <a:lnTo>
                  <a:pt x="358188" y="964238"/>
                </a:lnTo>
                <a:lnTo>
                  <a:pt x="374198" y="1009893"/>
                </a:lnTo>
                <a:lnTo>
                  <a:pt x="392233" y="1054608"/>
                </a:lnTo>
                <a:lnTo>
                  <a:pt x="412238" y="1098321"/>
                </a:lnTo>
                <a:lnTo>
                  <a:pt x="434161" y="1140973"/>
                </a:lnTo>
                <a:lnTo>
                  <a:pt x="457945" y="1182505"/>
                </a:lnTo>
                <a:lnTo>
                  <a:pt x="483537" y="1222856"/>
                </a:lnTo>
                <a:lnTo>
                  <a:pt x="510881" y="1261966"/>
                </a:lnTo>
                <a:lnTo>
                  <a:pt x="539923" y="1299777"/>
                </a:lnTo>
                <a:lnTo>
                  <a:pt x="570608" y="1336226"/>
                </a:lnTo>
                <a:lnTo>
                  <a:pt x="602883" y="1371256"/>
                </a:lnTo>
                <a:lnTo>
                  <a:pt x="636691" y="1404806"/>
                </a:lnTo>
                <a:lnTo>
                  <a:pt x="671980" y="1436815"/>
                </a:lnTo>
                <a:lnTo>
                  <a:pt x="708693" y="1467225"/>
                </a:lnTo>
                <a:lnTo>
                  <a:pt x="746777" y="1495975"/>
                </a:lnTo>
                <a:lnTo>
                  <a:pt x="786177" y="1523005"/>
                </a:lnTo>
                <a:lnTo>
                  <a:pt x="826838" y="1548256"/>
                </a:lnTo>
                <a:lnTo>
                  <a:pt x="868706" y="1571668"/>
                </a:lnTo>
                <a:lnTo>
                  <a:pt x="911725" y="1593180"/>
                </a:lnTo>
                <a:lnTo>
                  <a:pt x="955843" y="1612732"/>
                </a:lnTo>
                <a:lnTo>
                  <a:pt x="1001003" y="1630266"/>
                </a:lnTo>
                <a:lnTo>
                  <a:pt x="1047151" y="1645721"/>
                </a:lnTo>
                <a:lnTo>
                  <a:pt x="1094234" y="1659037"/>
                </a:lnTo>
                <a:lnTo>
                  <a:pt x="1142195" y="1670154"/>
                </a:lnTo>
                <a:lnTo>
                  <a:pt x="1192866" y="1679704"/>
                </a:lnTo>
                <a:lnTo>
                  <a:pt x="1243767" y="1687435"/>
                </a:lnTo>
                <a:lnTo>
                  <a:pt x="1294870" y="1693487"/>
                </a:lnTo>
                <a:lnTo>
                  <a:pt x="1346146" y="1698000"/>
                </a:lnTo>
                <a:lnTo>
                  <a:pt x="1397566" y="1701115"/>
                </a:lnTo>
                <a:lnTo>
                  <a:pt x="1449101" y="1702972"/>
                </a:lnTo>
                <a:lnTo>
                  <a:pt x="1500723" y="1703713"/>
                </a:lnTo>
                <a:lnTo>
                  <a:pt x="1552403" y="1703477"/>
                </a:lnTo>
                <a:lnTo>
                  <a:pt x="1604111" y="1702405"/>
                </a:lnTo>
                <a:lnTo>
                  <a:pt x="1655820" y="1700638"/>
                </a:lnTo>
                <a:lnTo>
                  <a:pt x="1707500" y="1698317"/>
                </a:lnTo>
                <a:lnTo>
                  <a:pt x="1759122" y="1695581"/>
                </a:lnTo>
                <a:lnTo>
                  <a:pt x="1810658" y="1692571"/>
                </a:lnTo>
                <a:lnTo>
                  <a:pt x="1862079" y="1689429"/>
                </a:lnTo>
                <a:lnTo>
                  <a:pt x="1911009" y="1686886"/>
                </a:lnTo>
                <a:lnTo>
                  <a:pt x="1959949" y="1684806"/>
                </a:lnTo>
                <a:lnTo>
                  <a:pt x="2008861" y="1683253"/>
                </a:lnTo>
                <a:lnTo>
                  <a:pt x="2057704" y="1682291"/>
                </a:lnTo>
                <a:lnTo>
                  <a:pt x="2106442" y="1681984"/>
                </a:lnTo>
                <a:lnTo>
                  <a:pt x="2155036" y="1682399"/>
                </a:lnTo>
                <a:lnTo>
                  <a:pt x="2203447" y="1683598"/>
                </a:lnTo>
                <a:lnTo>
                  <a:pt x="2251636" y="1685646"/>
                </a:lnTo>
                <a:lnTo>
                  <a:pt x="2299565" y="1688609"/>
                </a:lnTo>
                <a:lnTo>
                  <a:pt x="2347196" y="1692550"/>
                </a:lnTo>
                <a:lnTo>
                  <a:pt x="2394489" y="1697534"/>
                </a:lnTo>
                <a:lnTo>
                  <a:pt x="2441407" y="1703625"/>
                </a:lnTo>
                <a:lnTo>
                  <a:pt x="2487911" y="1710889"/>
                </a:lnTo>
                <a:lnTo>
                  <a:pt x="2533963" y="1719389"/>
                </a:lnTo>
                <a:lnTo>
                  <a:pt x="2579523" y="1729191"/>
                </a:lnTo>
                <a:lnTo>
                  <a:pt x="2624554" y="1740358"/>
                </a:lnTo>
                <a:lnTo>
                  <a:pt x="2669016" y="1752955"/>
                </a:lnTo>
                <a:lnTo>
                  <a:pt x="2712872" y="1767047"/>
                </a:lnTo>
                <a:lnTo>
                  <a:pt x="2756082" y="1782698"/>
                </a:lnTo>
                <a:lnTo>
                  <a:pt x="2798609" y="1799973"/>
                </a:lnTo>
                <a:lnTo>
                  <a:pt x="2840414" y="1818937"/>
                </a:lnTo>
                <a:lnTo>
                  <a:pt x="2881457" y="1839653"/>
                </a:lnTo>
                <a:lnTo>
                  <a:pt x="2921702" y="1862187"/>
                </a:lnTo>
                <a:lnTo>
                  <a:pt x="2961108" y="1886602"/>
                </a:lnTo>
                <a:lnTo>
                  <a:pt x="2999638" y="1912964"/>
                </a:lnTo>
                <a:lnTo>
                  <a:pt x="3037254" y="1941337"/>
                </a:lnTo>
                <a:lnTo>
                  <a:pt x="3073915" y="1971786"/>
                </a:lnTo>
                <a:lnTo>
                  <a:pt x="3109585" y="2004374"/>
                </a:lnTo>
                <a:lnTo>
                  <a:pt x="3144225" y="2039167"/>
                </a:lnTo>
                <a:lnTo>
                  <a:pt x="3177795" y="2076229"/>
                </a:lnTo>
                <a:lnTo>
                  <a:pt x="3210258" y="2115625"/>
                </a:lnTo>
                <a:lnTo>
                  <a:pt x="3241575" y="2157419"/>
                </a:lnTo>
                <a:lnTo>
                  <a:pt x="3269938" y="2199044"/>
                </a:lnTo>
                <a:lnTo>
                  <a:pt x="3295479" y="2240993"/>
                </a:lnTo>
                <a:lnTo>
                  <a:pt x="3318353" y="2283248"/>
                </a:lnTo>
                <a:lnTo>
                  <a:pt x="3338709" y="2325794"/>
                </a:lnTo>
                <a:lnTo>
                  <a:pt x="3356701" y="2368615"/>
                </a:lnTo>
                <a:lnTo>
                  <a:pt x="3372479" y="2411696"/>
                </a:lnTo>
                <a:lnTo>
                  <a:pt x="3386196" y="2455021"/>
                </a:lnTo>
                <a:lnTo>
                  <a:pt x="3398005" y="2498574"/>
                </a:lnTo>
                <a:lnTo>
                  <a:pt x="3408055" y="2542339"/>
                </a:lnTo>
                <a:lnTo>
                  <a:pt x="3416501" y="2586300"/>
                </a:lnTo>
                <a:lnTo>
                  <a:pt x="3423493" y="2630443"/>
                </a:lnTo>
                <a:lnTo>
                  <a:pt x="3429183" y="2674750"/>
                </a:lnTo>
                <a:lnTo>
                  <a:pt x="3433724" y="2719206"/>
                </a:lnTo>
                <a:lnTo>
                  <a:pt x="3437267" y="2763796"/>
                </a:lnTo>
                <a:lnTo>
                  <a:pt x="3439964" y="2808503"/>
                </a:lnTo>
                <a:lnTo>
                  <a:pt x="3441967" y="2853312"/>
                </a:lnTo>
                <a:lnTo>
                  <a:pt x="3449315" y="3168502"/>
                </a:lnTo>
                <a:lnTo>
                  <a:pt x="3617599" y="6428308"/>
                </a:lnTo>
                <a:lnTo>
                  <a:pt x="0" y="6428308"/>
                </a:lnTo>
                <a:close/>
              </a:path>
            </a:pathLst>
          </a:custGeom>
          <a:solidFill>
            <a:srgbClr val="2923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829152" y="0"/>
            <a:ext cx="5459095" cy="3108325"/>
          </a:xfrm>
          <a:custGeom>
            <a:avLst/>
            <a:gdLst/>
            <a:ahLst/>
            <a:cxnLst/>
            <a:rect l="l" t="t" r="r" b="b"/>
            <a:pathLst>
              <a:path w="5459094" h="3108325">
                <a:moveTo>
                  <a:pt x="5458846" y="3107733"/>
                </a:moveTo>
                <a:lnTo>
                  <a:pt x="5405362" y="3083150"/>
                </a:lnTo>
                <a:lnTo>
                  <a:pt x="5358696" y="3061987"/>
                </a:lnTo>
                <a:lnTo>
                  <a:pt x="5311875" y="3041037"/>
                </a:lnTo>
                <a:lnTo>
                  <a:pt x="5264888" y="3020325"/>
                </a:lnTo>
                <a:lnTo>
                  <a:pt x="5217723" y="2999876"/>
                </a:lnTo>
                <a:lnTo>
                  <a:pt x="5170371" y="2979715"/>
                </a:lnTo>
                <a:lnTo>
                  <a:pt x="5122819" y="2959865"/>
                </a:lnTo>
                <a:lnTo>
                  <a:pt x="5075058" y="2940352"/>
                </a:lnTo>
                <a:lnTo>
                  <a:pt x="5027075" y="2921200"/>
                </a:lnTo>
                <a:lnTo>
                  <a:pt x="4978432" y="2903660"/>
                </a:lnTo>
                <a:lnTo>
                  <a:pt x="4929752" y="2886501"/>
                </a:lnTo>
                <a:lnTo>
                  <a:pt x="4881027" y="2869735"/>
                </a:lnTo>
                <a:lnTo>
                  <a:pt x="4832248" y="2853377"/>
                </a:lnTo>
                <a:lnTo>
                  <a:pt x="4783407" y="2837440"/>
                </a:lnTo>
                <a:lnTo>
                  <a:pt x="4734496" y="2821939"/>
                </a:lnTo>
                <a:lnTo>
                  <a:pt x="4685506" y="2806888"/>
                </a:lnTo>
                <a:lnTo>
                  <a:pt x="4636428" y="2792301"/>
                </a:lnTo>
                <a:lnTo>
                  <a:pt x="4587255" y="2778192"/>
                </a:lnTo>
                <a:lnTo>
                  <a:pt x="4537977" y="2764575"/>
                </a:lnTo>
                <a:lnTo>
                  <a:pt x="4488587" y="2751464"/>
                </a:lnTo>
                <a:lnTo>
                  <a:pt x="4439076" y="2738873"/>
                </a:lnTo>
                <a:lnTo>
                  <a:pt x="4389435" y="2726816"/>
                </a:lnTo>
                <a:lnTo>
                  <a:pt x="4339656" y="2715308"/>
                </a:lnTo>
                <a:lnTo>
                  <a:pt x="4289730" y="2704362"/>
                </a:lnTo>
                <a:lnTo>
                  <a:pt x="4239650" y="2693992"/>
                </a:lnTo>
                <a:lnTo>
                  <a:pt x="4189407" y="2684212"/>
                </a:lnTo>
                <a:lnTo>
                  <a:pt x="4138991" y="2675037"/>
                </a:lnTo>
                <a:lnTo>
                  <a:pt x="4088396" y="2666481"/>
                </a:lnTo>
                <a:lnTo>
                  <a:pt x="4037612" y="2658557"/>
                </a:lnTo>
                <a:lnTo>
                  <a:pt x="3988842" y="2649076"/>
                </a:lnTo>
                <a:lnTo>
                  <a:pt x="3939989" y="2639723"/>
                </a:lnTo>
                <a:lnTo>
                  <a:pt x="3891064" y="2630468"/>
                </a:lnTo>
                <a:lnTo>
                  <a:pt x="3645717" y="2584709"/>
                </a:lnTo>
                <a:lnTo>
                  <a:pt x="3596575" y="2575465"/>
                </a:lnTo>
                <a:lnTo>
                  <a:pt x="3547433" y="2566125"/>
                </a:lnTo>
                <a:lnTo>
                  <a:pt x="3498302" y="2556661"/>
                </a:lnTo>
                <a:lnTo>
                  <a:pt x="3449191" y="2547046"/>
                </a:lnTo>
                <a:lnTo>
                  <a:pt x="3400112" y="2537252"/>
                </a:lnTo>
                <a:lnTo>
                  <a:pt x="3351074" y="2527250"/>
                </a:lnTo>
                <a:lnTo>
                  <a:pt x="3302087" y="2517014"/>
                </a:lnTo>
                <a:lnTo>
                  <a:pt x="3253163" y="2506514"/>
                </a:lnTo>
                <a:lnTo>
                  <a:pt x="3204311" y="2495724"/>
                </a:lnTo>
                <a:lnTo>
                  <a:pt x="3155542" y="2484616"/>
                </a:lnTo>
                <a:lnTo>
                  <a:pt x="3106866" y="2473160"/>
                </a:lnTo>
                <a:lnTo>
                  <a:pt x="3058293" y="2461331"/>
                </a:lnTo>
                <a:lnTo>
                  <a:pt x="3009834" y="2449100"/>
                </a:lnTo>
                <a:lnTo>
                  <a:pt x="2961500" y="2436438"/>
                </a:lnTo>
                <a:lnTo>
                  <a:pt x="2913299" y="2423319"/>
                </a:lnTo>
                <a:lnTo>
                  <a:pt x="2865244" y="2409714"/>
                </a:lnTo>
                <a:lnTo>
                  <a:pt x="2817343" y="2395595"/>
                </a:lnTo>
                <a:lnTo>
                  <a:pt x="2769608" y="2380936"/>
                </a:lnTo>
                <a:lnTo>
                  <a:pt x="2722049" y="2365707"/>
                </a:lnTo>
                <a:lnTo>
                  <a:pt x="2674676" y="2349881"/>
                </a:lnTo>
                <a:lnTo>
                  <a:pt x="2627500" y="2333429"/>
                </a:lnTo>
                <a:lnTo>
                  <a:pt x="2580530" y="2316326"/>
                </a:lnTo>
                <a:lnTo>
                  <a:pt x="2533777" y="2298541"/>
                </a:lnTo>
                <a:lnTo>
                  <a:pt x="2487252" y="2280048"/>
                </a:lnTo>
                <a:lnTo>
                  <a:pt x="2440965" y="2260819"/>
                </a:lnTo>
                <a:lnTo>
                  <a:pt x="2392770" y="2241045"/>
                </a:lnTo>
                <a:lnTo>
                  <a:pt x="2344951" y="2220917"/>
                </a:lnTo>
                <a:lnTo>
                  <a:pt x="2297511" y="2200436"/>
                </a:lnTo>
                <a:lnTo>
                  <a:pt x="2250448" y="2179602"/>
                </a:lnTo>
                <a:lnTo>
                  <a:pt x="2203764" y="2158414"/>
                </a:lnTo>
                <a:lnTo>
                  <a:pt x="2157460" y="2136873"/>
                </a:lnTo>
                <a:lnTo>
                  <a:pt x="2111536" y="2114979"/>
                </a:lnTo>
                <a:lnTo>
                  <a:pt x="2065993" y="2092732"/>
                </a:lnTo>
                <a:lnTo>
                  <a:pt x="2020831" y="2070132"/>
                </a:lnTo>
                <a:lnTo>
                  <a:pt x="1976051" y="2047178"/>
                </a:lnTo>
                <a:lnTo>
                  <a:pt x="1931653" y="2023872"/>
                </a:lnTo>
                <a:lnTo>
                  <a:pt x="1887639" y="2000213"/>
                </a:lnTo>
                <a:lnTo>
                  <a:pt x="1844009" y="1976201"/>
                </a:lnTo>
                <a:lnTo>
                  <a:pt x="1800763" y="1951836"/>
                </a:lnTo>
                <a:lnTo>
                  <a:pt x="1757902" y="1927118"/>
                </a:lnTo>
                <a:lnTo>
                  <a:pt x="1715427" y="1902048"/>
                </a:lnTo>
                <a:lnTo>
                  <a:pt x="1673338" y="1876625"/>
                </a:lnTo>
                <a:lnTo>
                  <a:pt x="1631636" y="1850849"/>
                </a:lnTo>
                <a:lnTo>
                  <a:pt x="1590322" y="1824721"/>
                </a:lnTo>
                <a:lnTo>
                  <a:pt x="1549396" y="1798240"/>
                </a:lnTo>
                <a:lnTo>
                  <a:pt x="1508858" y="1771407"/>
                </a:lnTo>
                <a:lnTo>
                  <a:pt x="1468710" y="1744221"/>
                </a:lnTo>
                <a:lnTo>
                  <a:pt x="1428953" y="1716683"/>
                </a:lnTo>
                <a:lnTo>
                  <a:pt x="1389586" y="1688792"/>
                </a:lnTo>
                <a:lnTo>
                  <a:pt x="1350610" y="1660549"/>
                </a:lnTo>
                <a:lnTo>
                  <a:pt x="1312026" y="1631954"/>
                </a:lnTo>
                <a:lnTo>
                  <a:pt x="1273834" y="1603007"/>
                </a:lnTo>
                <a:lnTo>
                  <a:pt x="1236036" y="1573707"/>
                </a:lnTo>
                <a:lnTo>
                  <a:pt x="1198632" y="1544056"/>
                </a:lnTo>
                <a:lnTo>
                  <a:pt x="1161622" y="1514052"/>
                </a:lnTo>
                <a:lnTo>
                  <a:pt x="1125007" y="1483696"/>
                </a:lnTo>
                <a:lnTo>
                  <a:pt x="1088788" y="1452989"/>
                </a:lnTo>
                <a:lnTo>
                  <a:pt x="1052965" y="1421929"/>
                </a:lnTo>
                <a:lnTo>
                  <a:pt x="1017539" y="1390518"/>
                </a:lnTo>
                <a:lnTo>
                  <a:pt x="982207" y="1358474"/>
                </a:lnTo>
                <a:lnTo>
                  <a:pt x="947880" y="1326640"/>
                </a:lnTo>
                <a:lnTo>
                  <a:pt x="913648" y="1294173"/>
                </a:lnTo>
                <a:lnTo>
                  <a:pt x="879816" y="1261354"/>
                </a:lnTo>
                <a:lnTo>
                  <a:pt x="846383" y="1228184"/>
                </a:lnTo>
                <a:lnTo>
                  <a:pt x="813352" y="1194663"/>
                </a:lnTo>
                <a:lnTo>
                  <a:pt x="780721" y="1160790"/>
                </a:lnTo>
                <a:lnTo>
                  <a:pt x="748493" y="1126565"/>
                </a:lnTo>
                <a:lnTo>
                  <a:pt x="716667" y="1091989"/>
                </a:lnTo>
                <a:lnTo>
                  <a:pt x="685244" y="1057061"/>
                </a:lnTo>
                <a:lnTo>
                  <a:pt x="654225" y="1021782"/>
                </a:lnTo>
                <a:lnTo>
                  <a:pt x="623610" y="986152"/>
                </a:lnTo>
                <a:lnTo>
                  <a:pt x="593400" y="950171"/>
                </a:lnTo>
                <a:lnTo>
                  <a:pt x="563596" y="913838"/>
                </a:lnTo>
                <a:lnTo>
                  <a:pt x="534198" y="877155"/>
                </a:lnTo>
                <a:lnTo>
                  <a:pt x="505207" y="840120"/>
                </a:lnTo>
                <a:lnTo>
                  <a:pt x="476623" y="802734"/>
                </a:lnTo>
                <a:lnTo>
                  <a:pt x="448448" y="764997"/>
                </a:lnTo>
                <a:lnTo>
                  <a:pt x="420681" y="726909"/>
                </a:lnTo>
                <a:lnTo>
                  <a:pt x="393324" y="688470"/>
                </a:lnTo>
                <a:lnTo>
                  <a:pt x="366376" y="649681"/>
                </a:lnTo>
                <a:lnTo>
                  <a:pt x="339839" y="610540"/>
                </a:lnTo>
                <a:lnTo>
                  <a:pt x="313713" y="571049"/>
                </a:lnTo>
                <a:lnTo>
                  <a:pt x="288000" y="531207"/>
                </a:lnTo>
                <a:lnTo>
                  <a:pt x="262698" y="491014"/>
                </a:lnTo>
                <a:lnTo>
                  <a:pt x="237810" y="450471"/>
                </a:lnTo>
                <a:lnTo>
                  <a:pt x="213335" y="409577"/>
                </a:lnTo>
                <a:lnTo>
                  <a:pt x="189275" y="368333"/>
                </a:lnTo>
                <a:lnTo>
                  <a:pt x="165630" y="326738"/>
                </a:lnTo>
                <a:lnTo>
                  <a:pt x="142400" y="284793"/>
                </a:lnTo>
                <a:lnTo>
                  <a:pt x="119586" y="242497"/>
                </a:lnTo>
                <a:lnTo>
                  <a:pt x="97189" y="199851"/>
                </a:lnTo>
                <a:lnTo>
                  <a:pt x="75210" y="156855"/>
                </a:lnTo>
                <a:lnTo>
                  <a:pt x="53649" y="113509"/>
                </a:lnTo>
                <a:lnTo>
                  <a:pt x="32506" y="69812"/>
                </a:lnTo>
                <a:lnTo>
                  <a:pt x="11783" y="25765"/>
                </a:lnTo>
                <a:lnTo>
                  <a:pt x="0" y="0"/>
                </a:lnTo>
                <a:lnTo>
                  <a:pt x="1109444" y="0"/>
                </a:lnTo>
                <a:lnTo>
                  <a:pt x="1115989" y="10299"/>
                </a:lnTo>
                <a:lnTo>
                  <a:pt x="1142582" y="50958"/>
                </a:lnTo>
                <a:lnTo>
                  <a:pt x="1169629" y="91136"/>
                </a:lnTo>
                <a:lnTo>
                  <a:pt x="1197129" y="130830"/>
                </a:lnTo>
                <a:lnTo>
                  <a:pt x="1225082" y="170041"/>
                </a:lnTo>
                <a:lnTo>
                  <a:pt x="1253489" y="208767"/>
                </a:lnTo>
                <a:lnTo>
                  <a:pt x="1282350" y="247007"/>
                </a:lnTo>
                <a:lnTo>
                  <a:pt x="1311664" y="284760"/>
                </a:lnTo>
                <a:lnTo>
                  <a:pt x="1341432" y="322025"/>
                </a:lnTo>
                <a:lnTo>
                  <a:pt x="1371654" y="358801"/>
                </a:lnTo>
                <a:lnTo>
                  <a:pt x="1402331" y="395087"/>
                </a:lnTo>
                <a:lnTo>
                  <a:pt x="1433462" y="430882"/>
                </a:lnTo>
                <a:lnTo>
                  <a:pt x="1465047" y="466186"/>
                </a:lnTo>
                <a:lnTo>
                  <a:pt x="1497376" y="501300"/>
                </a:lnTo>
                <a:lnTo>
                  <a:pt x="1529583" y="535312"/>
                </a:lnTo>
                <a:lnTo>
                  <a:pt x="1562534" y="569133"/>
                </a:lnTo>
                <a:lnTo>
                  <a:pt x="1595939" y="602458"/>
                </a:lnTo>
                <a:lnTo>
                  <a:pt x="1629801" y="635286"/>
                </a:lnTo>
                <a:lnTo>
                  <a:pt x="1664117" y="667616"/>
                </a:lnTo>
                <a:lnTo>
                  <a:pt x="1698890" y="699447"/>
                </a:lnTo>
                <a:lnTo>
                  <a:pt x="1734119" y="730778"/>
                </a:lnTo>
                <a:lnTo>
                  <a:pt x="1769803" y="761607"/>
                </a:lnTo>
                <a:lnTo>
                  <a:pt x="1805944" y="791935"/>
                </a:lnTo>
                <a:lnTo>
                  <a:pt x="1842541" y="821759"/>
                </a:lnTo>
                <a:lnTo>
                  <a:pt x="1879595" y="851079"/>
                </a:lnTo>
                <a:lnTo>
                  <a:pt x="1917106" y="879894"/>
                </a:lnTo>
                <a:lnTo>
                  <a:pt x="1955073" y="908202"/>
                </a:lnTo>
                <a:lnTo>
                  <a:pt x="1993498" y="936004"/>
                </a:lnTo>
                <a:lnTo>
                  <a:pt x="2032380" y="963297"/>
                </a:lnTo>
                <a:lnTo>
                  <a:pt x="2071719" y="990081"/>
                </a:lnTo>
                <a:lnTo>
                  <a:pt x="2111516" y="1016354"/>
                </a:lnTo>
                <a:lnTo>
                  <a:pt x="2151771" y="1042117"/>
                </a:lnTo>
                <a:lnTo>
                  <a:pt x="2192483" y="1067367"/>
                </a:lnTo>
                <a:lnTo>
                  <a:pt x="2233654" y="1092103"/>
                </a:lnTo>
                <a:lnTo>
                  <a:pt x="2275283" y="1116325"/>
                </a:lnTo>
                <a:lnTo>
                  <a:pt x="2317370" y="1140032"/>
                </a:lnTo>
                <a:lnTo>
                  <a:pt x="2359916" y="1163223"/>
                </a:lnTo>
                <a:lnTo>
                  <a:pt x="2402921" y="1185896"/>
                </a:lnTo>
                <a:lnTo>
                  <a:pt x="2446384" y="1208051"/>
                </a:lnTo>
                <a:lnTo>
                  <a:pt x="2490307" y="1229686"/>
                </a:lnTo>
                <a:lnTo>
                  <a:pt x="2534688" y="1250801"/>
                </a:lnTo>
                <a:lnTo>
                  <a:pt x="2579529" y="1271394"/>
                </a:lnTo>
                <a:lnTo>
                  <a:pt x="2624830" y="1291465"/>
                </a:lnTo>
                <a:lnTo>
                  <a:pt x="2670591" y="1311012"/>
                </a:lnTo>
                <a:lnTo>
                  <a:pt x="2716811" y="1330035"/>
                </a:lnTo>
                <a:lnTo>
                  <a:pt x="2763491" y="1348532"/>
                </a:lnTo>
                <a:lnTo>
                  <a:pt x="2810632" y="1366503"/>
                </a:lnTo>
                <a:lnTo>
                  <a:pt x="2858233" y="1383946"/>
                </a:lnTo>
                <a:lnTo>
                  <a:pt x="2906294" y="1400861"/>
                </a:lnTo>
                <a:lnTo>
                  <a:pt x="2954816" y="1417246"/>
                </a:lnTo>
                <a:lnTo>
                  <a:pt x="3003799" y="1433100"/>
                </a:lnTo>
                <a:lnTo>
                  <a:pt x="3053243" y="1448423"/>
                </a:lnTo>
                <a:lnTo>
                  <a:pt x="3103148" y="1463213"/>
                </a:lnTo>
                <a:lnTo>
                  <a:pt x="3153515" y="1477469"/>
                </a:lnTo>
                <a:lnTo>
                  <a:pt x="3202347" y="1491430"/>
                </a:lnTo>
                <a:lnTo>
                  <a:pt x="3251260" y="1504798"/>
                </a:lnTo>
                <a:lnTo>
                  <a:pt x="3300248" y="1517612"/>
                </a:lnTo>
                <a:lnTo>
                  <a:pt x="3349305" y="1529910"/>
                </a:lnTo>
                <a:lnTo>
                  <a:pt x="3398426" y="1541731"/>
                </a:lnTo>
                <a:lnTo>
                  <a:pt x="3447605" y="1553112"/>
                </a:lnTo>
                <a:lnTo>
                  <a:pt x="3496837" y="1564093"/>
                </a:lnTo>
                <a:lnTo>
                  <a:pt x="3546115" y="1574711"/>
                </a:lnTo>
                <a:lnTo>
                  <a:pt x="3595435" y="1585006"/>
                </a:lnTo>
                <a:lnTo>
                  <a:pt x="3644789" y="1595015"/>
                </a:lnTo>
                <a:lnTo>
                  <a:pt x="3694174" y="1604778"/>
                </a:lnTo>
                <a:lnTo>
                  <a:pt x="3743583" y="1614332"/>
                </a:lnTo>
                <a:lnTo>
                  <a:pt x="3793011" y="1623716"/>
                </a:lnTo>
                <a:lnTo>
                  <a:pt x="3842451" y="1632968"/>
                </a:lnTo>
                <a:lnTo>
                  <a:pt x="4089647" y="1678599"/>
                </a:lnTo>
                <a:lnTo>
                  <a:pt x="4139046" y="1687868"/>
                </a:lnTo>
                <a:lnTo>
                  <a:pt x="4188418" y="1697274"/>
                </a:lnTo>
                <a:lnTo>
                  <a:pt x="4237758" y="1706856"/>
                </a:lnTo>
                <a:lnTo>
                  <a:pt x="4287060" y="1716652"/>
                </a:lnTo>
                <a:lnTo>
                  <a:pt x="4336318" y="1726701"/>
                </a:lnTo>
                <a:lnTo>
                  <a:pt x="4385527" y="1737041"/>
                </a:lnTo>
                <a:lnTo>
                  <a:pt x="4434680" y="1747710"/>
                </a:lnTo>
                <a:lnTo>
                  <a:pt x="4483774" y="1758747"/>
                </a:lnTo>
                <a:lnTo>
                  <a:pt x="4532800" y="1770191"/>
                </a:lnTo>
                <a:lnTo>
                  <a:pt x="4582242" y="1781872"/>
                </a:lnTo>
                <a:lnTo>
                  <a:pt x="4631724" y="1793823"/>
                </a:lnTo>
                <a:lnTo>
                  <a:pt x="4681221" y="1806062"/>
                </a:lnTo>
                <a:lnTo>
                  <a:pt x="4730712" y="1818609"/>
                </a:lnTo>
                <a:lnTo>
                  <a:pt x="4780173" y="1831484"/>
                </a:lnTo>
                <a:lnTo>
                  <a:pt x="4829581" y="1844707"/>
                </a:lnTo>
                <a:lnTo>
                  <a:pt x="4878914" y="1858297"/>
                </a:lnTo>
                <a:lnTo>
                  <a:pt x="4928149" y="1872274"/>
                </a:lnTo>
                <a:lnTo>
                  <a:pt x="4977262" y="1886658"/>
                </a:lnTo>
                <a:lnTo>
                  <a:pt x="5026230" y="1901468"/>
                </a:lnTo>
                <a:lnTo>
                  <a:pt x="5075031" y="1916724"/>
                </a:lnTo>
                <a:lnTo>
                  <a:pt x="5123642" y="1932445"/>
                </a:lnTo>
                <a:lnTo>
                  <a:pt x="5172039" y="1948652"/>
                </a:lnTo>
                <a:lnTo>
                  <a:pt x="5220200" y="1965364"/>
                </a:lnTo>
                <a:lnTo>
                  <a:pt x="5268101" y="1982600"/>
                </a:lnTo>
                <a:lnTo>
                  <a:pt x="5315721" y="2000381"/>
                </a:lnTo>
                <a:lnTo>
                  <a:pt x="5363035" y="2018726"/>
                </a:lnTo>
                <a:lnTo>
                  <a:pt x="5410021" y="2037654"/>
                </a:lnTo>
                <a:lnTo>
                  <a:pt x="5456656" y="2057186"/>
                </a:lnTo>
                <a:lnTo>
                  <a:pt x="5458846" y="2058064"/>
                </a:lnTo>
                <a:lnTo>
                  <a:pt x="5458846" y="3107733"/>
                </a:lnTo>
                <a:close/>
              </a:path>
            </a:pathLst>
          </a:custGeom>
          <a:solidFill>
            <a:srgbClr val="FFC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689809" y="7471650"/>
            <a:ext cx="6293485" cy="2815590"/>
          </a:xfrm>
          <a:custGeom>
            <a:avLst/>
            <a:gdLst/>
            <a:ahLst/>
            <a:cxnLst/>
            <a:rect l="l" t="t" r="r" b="b"/>
            <a:pathLst>
              <a:path w="6293484" h="2815590">
                <a:moveTo>
                  <a:pt x="2668440" y="32042"/>
                </a:moveTo>
                <a:lnTo>
                  <a:pt x="2088957" y="171352"/>
                </a:lnTo>
                <a:lnTo>
                  <a:pt x="2132894" y="147728"/>
                </a:lnTo>
                <a:lnTo>
                  <a:pt x="2616442" y="31480"/>
                </a:lnTo>
                <a:lnTo>
                  <a:pt x="2668440" y="32042"/>
                </a:lnTo>
                <a:close/>
              </a:path>
              <a:path w="6293484" h="2815590">
                <a:moveTo>
                  <a:pt x="2769225" y="20874"/>
                </a:moveTo>
                <a:lnTo>
                  <a:pt x="1950487" y="217703"/>
                </a:lnTo>
                <a:lnTo>
                  <a:pt x="1995197" y="193893"/>
                </a:lnTo>
                <a:lnTo>
                  <a:pt x="2717388" y="20274"/>
                </a:lnTo>
                <a:lnTo>
                  <a:pt x="2769225" y="20874"/>
                </a:lnTo>
                <a:close/>
              </a:path>
              <a:path w="6293484" h="2815590">
                <a:moveTo>
                  <a:pt x="306809" y="2807241"/>
                </a:moveTo>
                <a:lnTo>
                  <a:pt x="1606" y="2815305"/>
                </a:lnTo>
                <a:lnTo>
                  <a:pt x="0" y="2737320"/>
                </a:lnTo>
                <a:lnTo>
                  <a:pt x="365" y="2684985"/>
                </a:lnTo>
                <a:lnTo>
                  <a:pt x="1533" y="2632456"/>
                </a:lnTo>
                <a:lnTo>
                  <a:pt x="6471" y="2592084"/>
                </a:lnTo>
                <a:lnTo>
                  <a:pt x="9243" y="2539170"/>
                </a:lnTo>
                <a:lnTo>
                  <a:pt x="12816" y="2486064"/>
                </a:lnTo>
                <a:lnTo>
                  <a:pt x="20161" y="2445112"/>
                </a:lnTo>
                <a:lnTo>
                  <a:pt x="25339" y="2391620"/>
                </a:lnTo>
                <a:lnTo>
                  <a:pt x="31319" y="2337935"/>
                </a:lnTo>
                <a:lnTo>
                  <a:pt x="41069" y="2296406"/>
                </a:lnTo>
                <a:lnTo>
                  <a:pt x="48653" y="2242335"/>
                </a:lnTo>
                <a:lnTo>
                  <a:pt x="57039" y="2188072"/>
                </a:lnTo>
                <a:lnTo>
                  <a:pt x="69196" y="2145964"/>
                </a:lnTo>
                <a:lnTo>
                  <a:pt x="79186" y="2091314"/>
                </a:lnTo>
                <a:lnTo>
                  <a:pt x="92947" y="2048821"/>
                </a:lnTo>
                <a:lnTo>
                  <a:pt x="106048" y="1993424"/>
                </a:lnTo>
                <a:lnTo>
                  <a:pt x="123504" y="1950042"/>
                </a:lnTo>
                <a:lnTo>
                  <a:pt x="139378" y="1893978"/>
                </a:lnTo>
                <a:lnTo>
                  <a:pt x="159607" y="1849930"/>
                </a:lnTo>
                <a:lnTo>
                  <a:pt x="181223" y="1805547"/>
                </a:lnTo>
                <a:lnTo>
                  <a:pt x="204225" y="1760832"/>
                </a:lnTo>
                <a:lnTo>
                  <a:pt x="228614" y="1715783"/>
                </a:lnTo>
                <a:lnTo>
                  <a:pt x="254389" y="1670401"/>
                </a:lnTo>
                <a:lnTo>
                  <a:pt x="281551" y="1624686"/>
                </a:lnTo>
                <a:lnTo>
                  <a:pt x="306827" y="1579424"/>
                </a:lnTo>
                <a:lnTo>
                  <a:pt x="335433" y="1546423"/>
                </a:lnTo>
                <a:lnTo>
                  <a:pt x="361433" y="1500987"/>
                </a:lnTo>
                <a:lnTo>
                  <a:pt x="387793" y="1455464"/>
                </a:lnTo>
                <a:lnTo>
                  <a:pt x="417485" y="1422203"/>
                </a:lnTo>
                <a:lnTo>
                  <a:pt x="444569" y="1376506"/>
                </a:lnTo>
                <a:lnTo>
                  <a:pt x="474984" y="1343071"/>
                </a:lnTo>
                <a:lnTo>
                  <a:pt x="502791" y="1297200"/>
                </a:lnTo>
                <a:lnTo>
                  <a:pt x="565429" y="1229894"/>
                </a:lnTo>
                <a:lnTo>
                  <a:pt x="594321" y="1183763"/>
                </a:lnTo>
                <a:lnTo>
                  <a:pt x="659128" y="1115935"/>
                </a:lnTo>
                <a:lnTo>
                  <a:pt x="691411" y="1068989"/>
                </a:lnTo>
                <a:lnTo>
                  <a:pt x="727301" y="1034237"/>
                </a:lnTo>
                <a:lnTo>
                  <a:pt x="800998" y="964273"/>
                </a:lnTo>
                <a:lnTo>
                  <a:pt x="877253" y="893693"/>
                </a:lnTo>
                <a:lnTo>
                  <a:pt x="949139" y="824164"/>
                </a:lnTo>
                <a:lnTo>
                  <a:pt x="988431" y="801656"/>
                </a:lnTo>
                <a:lnTo>
                  <a:pt x="1061841" y="731761"/>
                </a:lnTo>
                <a:lnTo>
                  <a:pt x="1101895" y="709070"/>
                </a:lnTo>
                <a:lnTo>
                  <a:pt x="1139235" y="673969"/>
                </a:lnTo>
                <a:lnTo>
                  <a:pt x="1179798" y="651156"/>
                </a:lnTo>
                <a:lnTo>
                  <a:pt x="1217647" y="615933"/>
                </a:lnTo>
                <a:lnTo>
                  <a:pt x="1262344" y="592126"/>
                </a:lnTo>
                <a:lnTo>
                  <a:pt x="1304067" y="555972"/>
                </a:lnTo>
                <a:lnTo>
                  <a:pt x="1393705" y="508299"/>
                </a:lnTo>
                <a:lnTo>
                  <a:pt x="1435817" y="472051"/>
                </a:lnTo>
                <a:lnTo>
                  <a:pt x="1526838" y="424045"/>
                </a:lnTo>
                <a:lnTo>
                  <a:pt x="1569944" y="387559"/>
                </a:lnTo>
                <a:lnTo>
                  <a:pt x="1616484" y="363308"/>
                </a:lnTo>
                <a:lnTo>
                  <a:pt x="1666526" y="351278"/>
                </a:lnTo>
                <a:lnTo>
                  <a:pt x="1714199" y="326755"/>
                </a:lnTo>
                <a:lnTo>
                  <a:pt x="1738105" y="307946"/>
                </a:lnTo>
                <a:lnTo>
                  <a:pt x="1764771" y="301536"/>
                </a:lnTo>
                <a:lnTo>
                  <a:pt x="1788371" y="282800"/>
                </a:lnTo>
                <a:lnTo>
                  <a:pt x="1814952" y="276410"/>
                </a:lnTo>
                <a:lnTo>
                  <a:pt x="1903069" y="229103"/>
                </a:lnTo>
                <a:lnTo>
                  <a:pt x="2818011" y="9146"/>
                </a:lnTo>
                <a:lnTo>
                  <a:pt x="3025015" y="11628"/>
                </a:lnTo>
                <a:lnTo>
                  <a:pt x="3073387" y="0"/>
                </a:lnTo>
                <a:lnTo>
                  <a:pt x="3124564" y="758"/>
                </a:lnTo>
                <a:lnTo>
                  <a:pt x="3178546" y="13904"/>
                </a:lnTo>
                <a:lnTo>
                  <a:pt x="3328845" y="16957"/>
                </a:lnTo>
                <a:lnTo>
                  <a:pt x="3381142" y="30508"/>
                </a:lnTo>
                <a:lnTo>
                  <a:pt x="3479002" y="33106"/>
                </a:lnTo>
                <a:lnTo>
                  <a:pt x="3581739" y="60655"/>
                </a:lnTo>
                <a:lnTo>
                  <a:pt x="3629741" y="62177"/>
                </a:lnTo>
                <a:lnTo>
                  <a:pt x="3730886" y="90108"/>
                </a:lnTo>
                <a:lnTo>
                  <a:pt x="3749311" y="85679"/>
                </a:lnTo>
                <a:lnTo>
                  <a:pt x="3770395" y="93672"/>
                </a:lnTo>
                <a:lnTo>
                  <a:pt x="2350756" y="434960"/>
                </a:lnTo>
                <a:lnTo>
                  <a:pt x="2304468" y="459150"/>
                </a:lnTo>
                <a:lnTo>
                  <a:pt x="2255371" y="470953"/>
                </a:lnTo>
                <a:lnTo>
                  <a:pt x="2163366" y="519196"/>
                </a:lnTo>
                <a:lnTo>
                  <a:pt x="2114406" y="530966"/>
                </a:lnTo>
                <a:lnTo>
                  <a:pt x="1835005" y="676506"/>
                </a:lnTo>
                <a:lnTo>
                  <a:pt x="1801611" y="684534"/>
                </a:lnTo>
                <a:lnTo>
                  <a:pt x="1713338" y="744941"/>
                </a:lnTo>
                <a:lnTo>
                  <a:pt x="1703951" y="760260"/>
                </a:lnTo>
                <a:lnTo>
                  <a:pt x="1678493" y="766380"/>
                </a:lnTo>
                <a:lnTo>
                  <a:pt x="1668362" y="781878"/>
                </a:lnTo>
                <a:lnTo>
                  <a:pt x="1579485" y="829368"/>
                </a:lnTo>
                <a:lnTo>
                  <a:pt x="1539606" y="865078"/>
                </a:lnTo>
                <a:lnTo>
                  <a:pt x="1497569" y="888246"/>
                </a:lnTo>
                <a:lnTo>
                  <a:pt x="1345631" y="1029268"/>
                </a:lnTo>
                <a:lnTo>
                  <a:pt x="1311294" y="1063646"/>
                </a:lnTo>
                <a:lnTo>
                  <a:pt x="1273871" y="1085705"/>
                </a:lnTo>
                <a:lnTo>
                  <a:pt x="1204799" y="1154557"/>
                </a:lnTo>
                <a:lnTo>
                  <a:pt x="1167310" y="1176632"/>
                </a:lnTo>
                <a:lnTo>
                  <a:pt x="1132865" y="1211036"/>
                </a:lnTo>
                <a:lnTo>
                  <a:pt x="989716" y="1349945"/>
                </a:lnTo>
                <a:lnTo>
                  <a:pt x="951794" y="1372123"/>
                </a:lnTo>
                <a:lnTo>
                  <a:pt x="882885" y="1440936"/>
                </a:lnTo>
                <a:lnTo>
                  <a:pt x="851900" y="1487571"/>
                </a:lnTo>
                <a:lnTo>
                  <a:pt x="752037" y="1589950"/>
                </a:lnTo>
                <a:lnTo>
                  <a:pt x="719416" y="1623916"/>
                </a:lnTo>
                <a:lnTo>
                  <a:pt x="690096" y="1670150"/>
                </a:lnTo>
                <a:lnTo>
                  <a:pt x="657726" y="1704056"/>
                </a:lnTo>
                <a:lnTo>
                  <a:pt x="629718" y="1749974"/>
                </a:lnTo>
                <a:lnTo>
                  <a:pt x="600467" y="1783130"/>
                </a:lnTo>
                <a:lnTo>
                  <a:pt x="576240" y="1828140"/>
                </a:lnTo>
                <a:lnTo>
                  <a:pt x="554399" y="1872576"/>
                </a:lnTo>
                <a:lnTo>
                  <a:pt x="538245" y="1928707"/>
                </a:lnTo>
                <a:lnTo>
                  <a:pt x="522171" y="1971757"/>
                </a:lnTo>
                <a:lnTo>
                  <a:pt x="510032" y="2000799"/>
                </a:lnTo>
                <a:lnTo>
                  <a:pt x="499853" y="2042431"/>
                </a:lnTo>
                <a:lnTo>
                  <a:pt x="485696" y="2071958"/>
                </a:lnTo>
                <a:lnTo>
                  <a:pt x="470531" y="2101728"/>
                </a:lnTo>
                <a:lnTo>
                  <a:pt x="451628" y="2145458"/>
                </a:lnTo>
                <a:lnTo>
                  <a:pt x="432257" y="2189300"/>
                </a:lnTo>
                <a:lnTo>
                  <a:pt x="413191" y="2233069"/>
                </a:lnTo>
                <a:lnTo>
                  <a:pt x="395201" y="2276580"/>
                </a:lnTo>
                <a:lnTo>
                  <a:pt x="382028" y="2331994"/>
                </a:lnTo>
                <a:lnTo>
                  <a:pt x="367589" y="2374651"/>
                </a:lnTo>
                <a:lnTo>
                  <a:pt x="354698" y="2416935"/>
                </a:lnTo>
                <a:lnTo>
                  <a:pt x="346324" y="2471196"/>
                </a:lnTo>
                <a:lnTo>
                  <a:pt x="336530" y="2512736"/>
                </a:lnTo>
                <a:lnTo>
                  <a:pt x="331253" y="2566252"/>
                </a:lnTo>
                <a:lnTo>
                  <a:pt x="323808" y="2607227"/>
                </a:lnTo>
                <a:lnTo>
                  <a:pt x="319900" y="2660414"/>
                </a:lnTo>
                <a:lnTo>
                  <a:pt x="316467" y="2713487"/>
                </a:lnTo>
                <a:lnTo>
                  <a:pt x="310447" y="2754119"/>
                </a:lnTo>
                <a:lnTo>
                  <a:pt x="306809" y="2807241"/>
                </a:lnTo>
                <a:close/>
              </a:path>
              <a:path w="6293484" h="2815590">
                <a:moveTo>
                  <a:pt x="6293423" y="2804831"/>
                </a:moveTo>
                <a:lnTo>
                  <a:pt x="5938945" y="2811678"/>
                </a:lnTo>
                <a:lnTo>
                  <a:pt x="5936771" y="2799138"/>
                </a:lnTo>
                <a:lnTo>
                  <a:pt x="5933919" y="2786763"/>
                </a:lnTo>
                <a:lnTo>
                  <a:pt x="5930392" y="2774548"/>
                </a:lnTo>
                <a:lnTo>
                  <a:pt x="5910660" y="2727045"/>
                </a:lnTo>
                <a:lnTo>
                  <a:pt x="5893136" y="2679010"/>
                </a:lnTo>
                <a:lnTo>
                  <a:pt x="5876333" y="2630802"/>
                </a:lnTo>
                <a:lnTo>
                  <a:pt x="5858769" y="2582777"/>
                </a:lnTo>
                <a:lnTo>
                  <a:pt x="5838959" y="2535293"/>
                </a:lnTo>
                <a:lnTo>
                  <a:pt x="5815419" y="2488704"/>
                </a:lnTo>
                <a:lnTo>
                  <a:pt x="5797049" y="2453935"/>
                </a:lnTo>
                <a:lnTo>
                  <a:pt x="5779910" y="2418870"/>
                </a:lnTo>
                <a:lnTo>
                  <a:pt x="5762979" y="2383755"/>
                </a:lnTo>
                <a:lnTo>
                  <a:pt x="5745232" y="2348836"/>
                </a:lnTo>
                <a:lnTo>
                  <a:pt x="5737069" y="2337736"/>
                </a:lnTo>
                <a:lnTo>
                  <a:pt x="5724667" y="2314594"/>
                </a:lnTo>
                <a:lnTo>
                  <a:pt x="5713964" y="2304105"/>
                </a:lnTo>
                <a:lnTo>
                  <a:pt x="5699022" y="2281574"/>
                </a:lnTo>
                <a:lnTo>
                  <a:pt x="5663279" y="2237919"/>
                </a:lnTo>
                <a:lnTo>
                  <a:pt x="5631972" y="2193198"/>
                </a:lnTo>
                <a:lnTo>
                  <a:pt x="5605098" y="2147411"/>
                </a:lnTo>
                <a:lnTo>
                  <a:pt x="5579687" y="2088211"/>
                </a:lnTo>
                <a:lnTo>
                  <a:pt x="5563360" y="2052951"/>
                </a:lnTo>
                <a:lnTo>
                  <a:pt x="5545706" y="2018009"/>
                </a:lnTo>
                <a:lnTo>
                  <a:pt x="5526725" y="1983387"/>
                </a:lnTo>
                <a:lnTo>
                  <a:pt x="5506416" y="1949084"/>
                </a:lnTo>
                <a:lnTo>
                  <a:pt x="5489138" y="1927114"/>
                </a:lnTo>
                <a:lnTo>
                  <a:pt x="5470177" y="1892487"/>
                </a:lnTo>
                <a:lnTo>
                  <a:pt x="5452502" y="1857550"/>
                </a:lnTo>
                <a:lnTo>
                  <a:pt x="5436114" y="1822304"/>
                </a:lnTo>
                <a:lnTo>
                  <a:pt x="5415238" y="1775076"/>
                </a:lnTo>
                <a:lnTo>
                  <a:pt x="5392475" y="1728301"/>
                </a:lnTo>
                <a:lnTo>
                  <a:pt x="5367825" y="1681979"/>
                </a:lnTo>
                <a:lnTo>
                  <a:pt x="5344257" y="1648460"/>
                </a:lnTo>
                <a:lnTo>
                  <a:pt x="5315835" y="1603045"/>
                </a:lnTo>
                <a:lnTo>
                  <a:pt x="5288495" y="1570432"/>
                </a:lnTo>
                <a:lnTo>
                  <a:pt x="5256301" y="1525924"/>
                </a:lnTo>
                <a:lnTo>
                  <a:pt x="5246889" y="1515125"/>
                </a:lnTo>
                <a:lnTo>
                  <a:pt x="5238301" y="1504128"/>
                </a:lnTo>
                <a:lnTo>
                  <a:pt x="5230539" y="1492932"/>
                </a:lnTo>
                <a:lnTo>
                  <a:pt x="5223606" y="1481537"/>
                </a:lnTo>
                <a:lnTo>
                  <a:pt x="5202302" y="1447473"/>
                </a:lnTo>
                <a:lnTo>
                  <a:pt x="5174774" y="1401844"/>
                </a:lnTo>
                <a:lnTo>
                  <a:pt x="5147966" y="1369103"/>
                </a:lnTo>
                <a:lnTo>
                  <a:pt x="5116947" y="1324313"/>
                </a:lnTo>
                <a:lnTo>
                  <a:pt x="5088661" y="1291928"/>
                </a:lnTo>
                <a:lnTo>
                  <a:pt x="5064929" y="1258447"/>
                </a:lnTo>
                <a:lnTo>
                  <a:pt x="5039199" y="1225447"/>
                </a:lnTo>
                <a:lnTo>
                  <a:pt x="5014443" y="1205275"/>
                </a:lnTo>
                <a:lnTo>
                  <a:pt x="4984728" y="1173233"/>
                </a:lnTo>
                <a:lnTo>
                  <a:pt x="4973874" y="1162781"/>
                </a:lnTo>
                <a:lnTo>
                  <a:pt x="4963826" y="1152135"/>
                </a:lnTo>
                <a:lnTo>
                  <a:pt x="4954584" y="1141294"/>
                </a:lnTo>
                <a:lnTo>
                  <a:pt x="4946148" y="1130261"/>
                </a:lnTo>
                <a:lnTo>
                  <a:pt x="4913059" y="1085968"/>
                </a:lnTo>
                <a:lnTo>
                  <a:pt x="4880497" y="1054611"/>
                </a:lnTo>
                <a:lnTo>
                  <a:pt x="4842766" y="1011434"/>
                </a:lnTo>
                <a:lnTo>
                  <a:pt x="4806043" y="981077"/>
                </a:lnTo>
                <a:lnTo>
                  <a:pt x="4764630" y="938786"/>
                </a:lnTo>
                <a:lnTo>
                  <a:pt x="4724704" y="909198"/>
                </a:lnTo>
                <a:lnTo>
                  <a:pt x="4683538" y="879909"/>
                </a:lnTo>
                <a:lnTo>
                  <a:pt x="4638401" y="838513"/>
                </a:lnTo>
                <a:lnTo>
                  <a:pt x="4612928" y="818513"/>
                </a:lnTo>
                <a:lnTo>
                  <a:pt x="4588375" y="798292"/>
                </a:lnTo>
                <a:lnTo>
                  <a:pt x="4564741" y="777850"/>
                </a:lnTo>
                <a:lnTo>
                  <a:pt x="4542028" y="757187"/>
                </a:lnTo>
                <a:lnTo>
                  <a:pt x="4506164" y="726623"/>
                </a:lnTo>
                <a:lnTo>
                  <a:pt x="4468056" y="696599"/>
                </a:lnTo>
                <a:lnTo>
                  <a:pt x="4427705" y="667114"/>
                </a:lnTo>
                <a:lnTo>
                  <a:pt x="4385110" y="638169"/>
                </a:lnTo>
                <a:lnTo>
                  <a:pt x="4343241" y="622111"/>
                </a:lnTo>
                <a:lnTo>
                  <a:pt x="4296159" y="594244"/>
                </a:lnTo>
                <a:lnTo>
                  <a:pt x="4267853" y="587987"/>
                </a:lnTo>
                <a:lnTo>
                  <a:pt x="4237455" y="569171"/>
                </a:lnTo>
                <a:lnTo>
                  <a:pt x="4210902" y="562493"/>
                </a:lnTo>
                <a:lnTo>
                  <a:pt x="4182253" y="543256"/>
                </a:lnTo>
                <a:lnTo>
                  <a:pt x="4132190" y="516106"/>
                </a:lnTo>
                <a:lnTo>
                  <a:pt x="4082184" y="502004"/>
                </a:lnTo>
                <a:lnTo>
                  <a:pt x="4026299" y="476254"/>
                </a:lnTo>
                <a:lnTo>
                  <a:pt x="3970473" y="463551"/>
                </a:lnTo>
                <a:lnTo>
                  <a:pt x="3924183" y="461618"/>
                </a:lnTo>
                <a:lnTo>
                  <a:pt x="3624179" y="376998"/>
                </a:lnTo>
                <a:lnTo>
                  <a:pt x="3576420" y="375418"/>
                </a:lnTo>
                <a:lnTo>
                  <a:pt x="3474353" y="347708"/>
                </a:lnTo>
                <a:lnTo>
                  <a:pt x="3425985" y="346274"/>
                </a:lnTo>
                <a:lnTo>
                  <a:pt x="3374450" y="332539"/>
                </a:lnTo>
                <a:lnTo>
                  <a:pt x="3325685" y="331201"/>
                </a:lnTo>
                <a:lnTo>
                  <a:pt x="2964099" y="326695"/>
                </a:lnTo>
                <a:lnTo>
                  <a:pt x="2914599" y="338595"/>
                </a:lnTo>
                <a:lnTo>
                  <a:pt x="2808703" y="337930"/>
                </a:lnTo>
                <a:lnTo>
                  <a:pt x="2758172" y="350077"/>
                </a:lnTo>
                <a:lnTo>
                  <a:pt x="2704258" y="349977"/>
                </a:lnTo>
                <a:lnTo>
                  <a:pt x="3770395" y="93672"/>
                </a:lnTo>
                <a:lnTo>
                  <a:pt x="3791170" y="101739"/>
                </a:lnTo>
                <a:lnTo>
                  <a:pt x="3811635" y="109881"/>
                </a:lnTo>
                <a:lnTo>
                  <a:pt x="4038847" y="185877"/>
                </a:lnTo>
                <a:lnTo>
                  <a:pt x="4086661" y="213567"/>
                </a:lnTo>
                <a:lnTo>
                  <a:pt x="4219525" y="259997"/>
                </a:lnTo>
                <a:lnTo>
                  <a:pt x="4325262" y="312949"/>
                </a:lnTo>
                <a:lnTo>
                  <a:pt x="4374621" y="327206"/>
                </a:lnTo>
                <a:lnTo>
                  <a:pt x="4426109" y="354014"/>
                </a:lnTo>
                <a:lnTo>
                  <a:pt x="4470405" y="382550"/>
                </a:lnTo>
                <a:lnTo>
                  <a:pt x="4511178" y="398872"/>
                </a:lnTo>
                <a:lnTo>
                  <a:pt x="4554527" y="427636"/>
                </a:lnTo>
                <a:lnTo>
                  <a:pt x="4594675" y="444108"/>
                </a:lnTo>
                <a:lnTo>
                  <a:pt x="4637720" y="472945"/>
                </a:lnTo>
                <a:lnTo>
                  <a:pt x="4660549" y="480519"/>
                </a:lnTo>
                <a:lnTo>
                  <a:pt x="4685844" y="500561"/>
                </a:lnTo>
                <a:lnTo>
                  <a:pt x="4710728" y="520703"/>
                </a:lnTo>
                <a:lnTo>
                  <a:pt x="4732324" y="528573"/>
                </a:lnTo>
                <a:lnTo>
                  <a:pt x="4769764" y="558758"/>
                </a:lnTo>
                <a:lnTo>
                  <a:pt x="4803270" y="576826"/>
                </a:lnTo>
                <a:lnTo>
                  <a:pt x="4838784" y="607474"/>
                </a:lnTo>
                <a:lnTo>
                  <a:pt x="4870372" y="626004"/>
                </a:lnTo>
                <a:lnTo>
                  <a:pt x="4911689" y="668319"/>
                </a:lnTo>
                <a:lnTo>
                  <a:pt x="4949776" y="698348"/>
                </a:lnTo>
                <a:lnTo>
                  <a:pt x="4987571" y="728447"/>
                </a:lnTo>
                <a:lnTo>
                  <a:pt x="5028010" y="770973"/>
                </a:lnTo>
                <a:lnTo>
                  <a:pt x="5065125" y="801236"/>
                </a:lnTo>
                <a:lnTo>
                  <a:pt x="5104823" y="843939"/>
                </a:lnTo>
                <a:lnTo>
                  <a:pt x="5141134" y="874396"/>
                </a:lnTo>
                <a:lnTo>
                  <a:pt x="5218908" y="960193"/>
                </a:lnTo>
                <a:lnTo>
                  <a:pt x="5254104" y="990917"/>
                </a:lnTo>
                <a:lnTo>
                  <a:pt x="5329432" y="1077303"/>
                </a:lnTo>
                <a:lnTo>
                  <a:pt x="5364298" y="1108106"/>
                </a:lnTo>
                <a:lnTo>
                  <a:pt x="5402691" y="1151124"/>
                </a:lnTo>
                <a:lnTo>
                  <a:pt x="5441977" y="1193927"/>
                </a:lnTo>
                <a:lnTo>
                  <a:pt x="5464963" y="1214524"/>
                </a:lnTo>
                <a:lnTo>
                  <a:pt x="5484272" y="1236006"/>
                </a:lnTo>
                <a:lnTo>
                  <a:pt x="5502873" y="1270720"/>
                </a:lnTo>
                <a:lnTo>
                  <a:pt x="5517800" y="1306317"/>
                </a:lnTo>
                <a:lnTo>
                  <a:pt x="5544979" y="1338968"/>
                </a:lnTo>
                <a:lnTo>
                  <a:pt x="5570957" y="1371908"/>
                </a:lnTo>
                <a:lnTo>
                  <a:pt x="5595731" y="1405138"/>
                </a:lnTo>
                <a:lnTo>
                  <a:pt x="5622264" y="1451007"/>
                </a:lnTo>
                <a:lnTo>
                  <a:pt x="5650137" y="1496554"/>
                </a:lnTo>
                <a:lnTo>
                  <a:pt x="5677807" y="1542149"/>
                </a:lnTo>
                <a:lnTo>
                  <a:pt x="5705313" y="1587784"/>
                </a:lnTo>
                <a:lnTo>
                  <a:pt x="5732692" y="1633449"/>
                </a:lnTo>
                <a:lnTo>
                  <a:pt x="5759981" y="1679136"/>
                </a:lnTo>
                <a:lnTo>
                  <a:pt x="5841687" y="1816236"/>
                </a:lnTo>
                <a:lnTo>
                  <a:pt x="5850017" y="1827295"/>
                </a:lnTo>
                <a:lnTo>
                  <a:pt x="5857543" y="1838547"/>
                </a:lnTo>
                <a:lnTo>
                  <a:pt x="5867236" y="1862341"/>
                </a:lnTo>
                <a:lnTo>
                  <a:pt x="5873160" y="1873978"/>
                </a:lnTo>
                <a:lnTo>
                  <a:pt x="5892977" y="1921462"/>
                </a:lnTo>
                <a:lnTo>
                  <a:pt x="5913698" y="1968727"/>
                </a:lnTo>
                <a:lnTo>
                  <a:pt x="5938291" y="2028124"/>
                </a:lnTo>
                <a:lnTo>
                  <a:pt x="5960819" y="2074956"/>
                </a:lnTo>
                <a:lnTo>
                  <a:pt x="5984248" y="2121571"/>
                </a:lnTo>
                <a:lnTo>
                  <a:pt x="6008579" y="2167969"/>
                </a:lnTo>
                <a:lnTo>
                  <a:pt x="6029950" y="2215079"/>
                </a:lnTo>
                <a:lnTo>
                  <a:pt x="6047726" y="2249991"/>
                </a:lnTo>
                <a:lnTo>
                  <a:pt x="6067991" y="2297366"/>
                </a:lnTo>
                <a:lnTo>
                  <a:pt x="6087925" y="2344821"/>
                </a:lnTo>
                <a:lnTo>
                  <a:pt x="6104709" y="2379972"/>
                </a:lnTo>
                <a:lnTo>
                  <a:pt x="6124427" y="2427479"/>
                </a:lnTo>
                <a:lnTo>
                  <a:pt x="6144260" y="2474958"/>
                </a:lnTo>
                <a:lnTo>
                  <a:pt x="6164356" y="2522375"/>
                </a:lnTo>
                <a:lnTo>
                  <a:pt x="6181710" y="2557388"/>
                </a:lnTo>
                <a:lnTo>
                  <a:pt x="6202109" y="2604731"/>
                </a:lnTo>
                <a:lnTo>
                  <a:pt x="6222567" y="2652061"/>
                </a:lnTo>
                <a:lnTo>
                  <a:pt x="6293423" y="2804831"/>
                </a:lnTo>
                <a:close/>
              </a:path>
            </a:pathLst>
          </a:custGeom>
          <a:solidFill>
            <a:srgbClr val="2923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387340" y="2160638"/>
            <a:ext cx="13513435" cy="5683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16700"/>
              </a:lnSpc>
              <a:spcBef>
                <a:spcPts val="100"/>
              </a:spcBef>
            </a:pPr>
            <a:r>
              <a:rPr sz="5300" spc="215" dirty="0">
                <a:solidFill>
                  <a:srgbClr val="FFFFFF"/>
                </a:solidFill>
                <a:latin typeface="Arial"/>
                <a:cs typeface="Arial"/>
              </a:rPr>
              <a:t>Ergenlik </a:t>
            </a:r>
            <a:r>
              <a:rPr sz="5300" spc="525" dirty="0">
                <a:solidFill>
                  <a:srgbClr val="FFFFFF"/>
                </a:solidFill>
                <a:latin typeface="Arial"/>
                <a:cs typeface="Arial"/>
              </a:rPr>
              <a:t>döneminde </a:t>
            </a:r>
            <a:r>
              <a:rPr sz="5300" spc="400" dirty="0">
                <a:solidFill>
                  <a:srgbClr val="FFFFFF"/>
                </a:solidFill>
                <a:latin typeface="Arial"/>
                <a:cs typeface="Arial"/>
              </a:rPr>
              <a:t>kendi </a:t>
            </a:r>
            <a:r>
              <a:rPr sz="5300" spc="265" dirty="0">
                <a:solidFill>
                  <a:srgbClr val="FFFFFF"/>
                </a:solidFill>
                <a:latin typeface="Arial"/>
                <a:cs typeface="Arial"/>
              </a:rPr>
              <a:t>kararlarınızı  </a:t>
            </a:r>
            <a:r>
              <a:rPr sz="5300" spc="320" dirty="0">
                <a:solidFill>
                  <a:srgbClr val="FFFFFF"/>
                </a:solidFill>
                <a:latin typeface="Arial"/>
                <a:cs typeface="Arial"/>
              </a:rPr>
              <a:t>kendiniz </a:t>
            </a:r>
            <a:r>
              <a:rPr sz="5300" spc="455" dirty="0">
                <a:solidFill>
                  <a:srgbClr val="FFFFFF"/>
                </a:solidFill>
                <a:latin typeface="Arial"/>
                <a:cs typeface="Arial"/>
              </a:rPr>
              <a:t>vermek </a:t>
            </a:r>
            <a:r>
              <a:rPr sz="5300" spc="370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5300" spc="345" dirty="0">
                <a:solidFill>
                  <a:srgbClr val="FFFFFF"/>
                </a:solidFill>
                <a:latin typeface="Arial"/>
                <a:cs typeface="Arial"/>
              </a:rPr>
              <a:t>özgür </a:t>
            </a:r>
            <a:r>
              <a:rPr sz="5300" spc="545" dirty="0">
                <a:solidFill>
                  <a:srgbClr val="FFFFFF"/>
                </a:solidFill>
                <a:latin typeface="Arial"/>
                <a:cs typeface="Arial"/>
              </a:rPr>
              <a:t>olmak  </a:t>
            </a:r>
            <a:r>
              <a:rPr sz="5300" spc="240" dirty="0">
                <a:solidFill>
                  <a:srgbClr val="FFFFFF"/>
                </a:solidFill>
                <a:latin typeface="Arial"/>
                <a:cs typeface="Arial"/>
              </a:rPr>
              <a:t>istersiniz; </a:t>
            </a:r>
            <a:r>
              <a:rPr sz="5300" spc="525" dirty="0">
                <a:solidFill>
                  <a:srgbClr val="FFFFFF"/>
                </a:solidFill>
                <a:latin typeface="Arial"/>
                <a:cs typeface="Arial"/>
              </a:rPr>
              <a:t>ancak </a:t>
            </a:r>
            <a:r>
              <a:rPr sz="5300" spc="180" dirty="0">
                <a:solidFill>
                  <a:srgbClr val="FFFFFF"/>
                </a:solidFill>
                <a:latin typeface="Arial"/>
                <a:cs typeface="Arial"/>
              </a:rPr>
              <a:t>sizler </a:t>
            </a:r>
            <a:r>
              <a:rPr sz="5300" spc="335" dirty="0">
                <a:solidFill>
                  <a:srgbClr val="FFFFFF"/>
                </a:solidFill>
                <a:latin typeface="Arial"/>
                <a:cs typeface="Arial"/>
              </a:rPr>
              <a:t>henüz </a:t>
            </a:r>
            <a:r>
              <a:rPr sz="5300" spc="515" dirty="0">
                <a:solidFill>
                  <a:srgbClr val="FFFFFF"/>
                </a:solidFill>
                <a:latin typeface="Arial"/>
                <a:cs typeface="Arial"/>
              </a:rPr>
              <a:t>tümüyle  </a:t>
            </a:r>
            <a:r>
              <a:rPr sz="5300" spc="370" dirty="0">
                <a:solidFill>
                  <a:srgbClr val="FFFFFF"/>
                </a:solidFill>
                <a:latin typeface="Arial"/>
                <a:cs typeface="Arial"/>
              </a:rPr>
              <a:t>bağımsız </a:t>
            </a:r>
            <a:r>
              <a:rPr sz="5300" spc="585" dirty="0">
                <a:solidFill>
                  <a:srgbClr val="FFFFFF"/>
                </a:solidFill>
                <a:latin typeface="Arial"/>
                <a:cs typeface="Arial"/>
              </a:rPr>
              <a:t>olmaya </a:t>
            </a:r>
            <a:r>
              <a:rPr sz="5300" spc="655" dirty="0">
                <a:solidFill>
                  <a:srgbClr val="FFFFFF"/>
                </a:solidFill>
                <a:latin typeface="Arial"/>
                <a:cs typeface="Arial"/>
              </a:rPr>
              <a:t>da</a:t>
            </a:r>
            <a:r>
              <a:rPr sz="5300" spc="-89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5300" spc="240" dirty="0">
                <a:solidFill>
                  <a:srgbClr val="FFFFFF"/>
                </a:solidFill>
                <a:latin typeface="Arial"/>
                <a:cs typeface="Arial"/>
              </a:rPr>
              <a:t>hazır </a:t>
            </a:r>
            <a:r>
              <a:rPr sz="5300" spc="260" dirty="0">
                <a:solidFill>
                  <a:srgbClr val="FFFFFF"/>
                </a:solidFill>
                <a:latin typeface="Arial"/>
                <a:cs typeface="Arial"/>
              </a:rPr>
              <a:t>değilsiniz. </a:t>
            </a:r>
            <a:r>
              <a:rPr sz="5300" spc="155" dirty="0">
                <a:solidFill>
                  <a:srgbClr val="FFFFFF"/>
                </a:solidFill>
                <a:latin typeface="Arial"/>
                <a:cs typeface="Arial"/>
              </a:rPr>
              <a:t>Bu  </a:t>
            </a:r>
            <a:r>
              <a:rPr sz="5300" spc="409" dirty="0">
                <a:solidFill>
                  <a:srgbClr val="FFFFFF"/>
                </a:solidFill>
                <a:latin typeface="Arial"/>
                <a:cs typeface="Arial"/>
              </a:rPr>
              <a:t>nedenle </a:t>
            </a:r>
            <a:r>
              <a:rPr sz="5300" spc="495" dirty="0">
                <a:solidFill>
                  <a:srgbClr val="FFFFFF"/>
                </a:solidFill>
                <a:latin typeface="Arial"/>
                <a:cs typeface="Arial"/>
              </a:rPr>
              <a:t>anne </a:t>
            </a:r>
            <a:r>
              <a:rPr sz="5300" spc="370" dirty="0">
                <a:solidFill>
                  <a:srgbClr val="FFFFFF"/>
                </a:solidFill>
                <a:latin typeface="Arial"/>
                <a:cs typeface="Arial"/>
              </a:rPr>
              <a:t>ve babanızın </a:t>
            </a:r>
            <a:r>
              <a:rPr sz="5300" spc="330" dirty="0">
                <a:solidFill>
                  <a:srgbClr val="FFFFFF"/>
                </a:solidFill>
                <a:latin typeface="Arial"/>
                <a:cs typeface="Arial"/>
              </a:rPr>
              <a:t>önerilerine  </a:t>
            </a:r>
            <a:r>
              <a:rPr sz="5300" spc="390" dirty="0">
                <a:solidFill>
                  <a:srgbClr val="FFFFFF"/>
                </a:solidFill>
                <a:latin typeface="Arial"/>
                <a:cs typeface="Arial"/>
              </a:rPr>
              <a:t>kulak </a:t>
            </a:r>
            <a:r>
              <a:rPr sz="5300" spc="400" dirty="0">
                <a:solidFill>
                  <a:srgbClr val="FFFFFF"/>
                </a:solidFill>
                <a:latin typeface="Arial"/>
                <a:cs typeface="Arial"/>
              </a:rPr>
              <a:t>vermenizde </a:t>
            </a:r>
            <a:r>
              <a:rPr sz="5300" spc="459" dirty="0">
                <a:solidFill>
                  <a:srgbClr val="FFFFFF"/>
                </a:solidFill>
                <a:latin typeface="Arial"/>
                <a:cs typeface="Arial"/>
              </a:rPr>
              <a:t>yarar</a:t>
            </a:r>
            <a:r>
              <a:rPr sz="5300" spc="-4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5300" spc="275" dirty="0">
                <a:solidFill>
                  <a:srgbClr val="FFFFFF"/>
                </a:solidFill>
                <a:latin typeface="Arial"/>
                <a:cs typeface="Arial"/>
              </a:rPr>
              <a:t>var.</a:t>
            </a:r>
            <a:endParaRPr sz="5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18" y="2208057"/>
            <a:ext cx="9331325" cy="8077200"/>
          </a:xfrm>
          <a:custGeom>
            <a:avLst/>
            <a:gdLst/>
            <a:ahLst/>
            <a:cxnLst/>
            <a:rect l="l" t="t" r="r" b="b"/>
            <a:pathLst>
              <a:path w="9331325" h="8077200">
                <a:moveTo>
                  <a:pt x="8567095" y="4716846"/>
                </a:moveTo>
                <a:lnTo>
                  <a:pt x="8193740" y="4179056"/>
                </a:lnTo>
                <a:lnTo>
                  <a:pt x="8232946" y="4213259"/>
                </a:lnTo>
                <a:lnTo>
                  <a:pt x="8548839" y="4668280"/>
                </a:lnTo>
                <a:lnTo>
                  <a:pt x="8567095" y="4716846"/>
                </a:lnTo>
                <a:close/>
              </a:path>
              <a:path w="9331325" h="8077200">
                <a:moveTo>
                  <a:pt x="8614040" y="4806737"/>
                </a:moveTo>
                <a:lnTo>
                  <a:pt x="8125718" y="4103346"/>
                </a:lnTo>
                <a:lnTo>
                  <a:pt x="8164953" y="4137590"/>
                </a:lnTo>
                <a:lnTo>
                  <a:pt x="8595783" y="4758170"/>
                </a:lnTo>
                <a:lnTo>
                  <a:pt x="8614040" y="4806737"/>
                </a:lnTo>
                <a:close/>
              </a:path>
              <a:path w="9331325" h="8077200">
                <a:moveTo>
                  <a:pt x="5565445" y="8076232"/>
                </a:moveTo>
                <a:lnTo>
                  <a:pt x="1426135" y="2113867"/>
                </a:lnTo>
                <a:lnTo>
                  <a:pt x="1464988" y="2147562"/>
                </a:lnTo>
                <a:lnTo>
                  <a:pt x="1550160" y="2270245"/>
                </a:lnTo>
                <a:lnTo>
                  <a:pt x="1588943" y="2303840"/>
                </a:lnTo>
                <a:lnTo>
                  <a:pt x="1617270" y="2344642"/>
                </a:lnTo>
                <a:lnTo>
                  <a:pt x="1656001" y="2378162"/>
                </a:lnTo>
                <a:lnTo>
                  <a:pt x="1684270" y="2418881"/>
                </a:lnTo>
                <a:lnTo>
                  <a:pt x="1722938" y="2452310"/>
                </a:lnTo>
                <a:lnTo>
                  <a:pt x="1751092" y="2492864"/>
                </a:lnTo>
                <a:lnTo>
                  <a:pt x="1827897" y="2558956"/>
                </a:lnTo>
                <a:lnTo>
                  <a:pt x="1855690" y="2598990"/>
                </a:lnTo>
                <a:lnTo>
                  <a:pt x="2120305" y="2824260"/>
                </a:lnTo>
                <a:lnTo>
                  <a:pt x="2168161" y="2848653"/>
                </a:lnTo>
                <a:lnTo>
                  <a:pt x="2317057" y="2974049"/>
                </a:lnTo>
                <a:lnTo>
                  <a:pt x="2364533" y="2997895"/>
                </a:lnTo>
                <a:lnTo>
                  <a:pt x="2401511" y="3028890"/>
                </a:lnTo>
                <a:lnTo>
                  <a:pt x="2448861" y="3052554"/>
                </a:lnTo>
                <a:lnTo>
                  <a:pt x="2522526" y="3114124"/>
                </a:lnTo>
                <a:lnTo>
                  <a:pt x="2569714" y="3137556"/>
                </a:lnTo>
                <a:lnTo>
                  <a:pt x="2606423" y="3168163"/>
                </a:lnTo>
                <a:lnTo>
                  <a:pt x="2654210" y="3192457"/>
                </a:lnTo>
                <a:lnTo>
                  <a:pt x="2700834" y="3215075"/>
                </a:lnTo>
                <a:lnTo>
                  <a:pt x="2746322" y="3236059"/>
                </a:lnTo>
                <a:lnTo>
                  <a:pt x="2790703" y="3255446"/>
                </a:lnTo>
                <a:lnTo>
                  <a:pt x="2834003" y="3273278"/>
                </a:lnTo>
                <a:lnTo>
                  <a:pt x="2876251" y="3289593"/>
                </a:lnTo>
                <a:lnTo>
                  <a:pt x="2927906" y="3297190"/>
                </a:lnTo>
                <a:lnTo>
                  <a:pt x="2978564" y="3303349"/>
                </a:lnTo>
                <a:lnTo>
                  <a:pt x="3017819" y="3315354"/>
                </a:lnTo>
                <a:lnTo>
                  <a:pt x="3066564" y="3318758"/>
                </a:lnTo>
                <a:lnTo>
                  <a:pt x="3114394" y="3320845"/>
                </a:lnTo>
                <a:lnTo>
                  <a:pt x="3161337" y="3321654"/>
                </a:lnTo>
                <a:lnTo>
                  <a:pt x="3217853" y="3313981"/>
                </a:lnTo>
                <a:lnTo>
                  <a:pt x="3263104" y="3312353"/>
                </a:lnTo>
                <a:lnTo>
                  <a:pt x="3307550" y="3309566"/>
                </a:lnTo>
                <a:lnTo>
                  <a:pt x="3361651" y="3298416"/>
                </a:lnTo>
                <a:lnTo>
                  <a:pt x="3415459" y="3286843"/>
                </a:lnTo>
                <a:lnTo>
                  <a:pt x="3458726" y="3282356"/>
                </a:lnTo>
                <a:lnTo>
                  <a:pt x="3512320" y="3270477"/>
                </a:lnTo>
                <a:lnTo>
                  <a:pt x="3555382" y="3265695"/>
                </a:lnTo>
                <a:lnTo>
                  <a:pt x="3608780" y="3253533"/>
                </a:lnTo>
                <a:lnTo>
                  <a:pt x="3662087" y="3241238"/>
                </a:lnTo>
                <a:lnTo>
                  <a:pt x="3704874" y="3236061"/>
                </a:lnTo>
                <a:lnTo>
                  <a:pt x="3758010" y="3223520"/>
                </a:lnTo>
                <a:lnTo>
                  <a:pt x="3811067" y="3210866"/>
                </a:lnTo>
                <a:lnTo>
                  <a:pt x="3853617" y="3205347"/>
                </a:lnTo>
                <a:lnTo>
                  <a:pt x="3906528" y="3192483"/>
                </a:lnTo>
                <a:lnTo>
                  <a:pt x="3959374" y="3179525"/>
                </a:lnTo>
                <a:lnTo>
                  <a:pt x="4001725" y="3173719"/>
                </a:lnTo>
                <a:lnTo>
                  <a:pt x="4054450" y="3160587"/>
                </a:lnTo>
                <a:lnTo>
                  <a:pt x="4107122" y="3147378"/>
                </a:lnTo>
                <a:lnTo>
                  <a:pt x="4149312" y="3141341"/>
                </a:lnTo>
                <a:lnTo>
                  <a:pt x="4201889" y="3127996"/>
                </a:lnTo>
                <a:lnTo>
                  <a:pt x="4254425" y="3114592"/>
                </a:lnTo>
                <a:lnTo>
                  <a:pt x="4296493" y="3108377"/>
                </a:lnTo>
                <a:lnTo>
                  <a:pt x="4348960" y="3094874"/>
                </a:lnTo>
                <a:lnTo>
                  <a:pt x="4401533" y="3081522"/>
                </a:lnTo>
                <a:lnTo>
                  <a:pt x="4453881" y="3067848"/>
                </a:lnTo>
                <a:lnTo>
                  <a:pt x="4495627" y="3061170"/>
                </a:lnTo>
                <a:lnTo>
                  <a:pt x="4547689" y="3047083"/>
                </a:lnTo>
                <a:lnTo>
                  <a:pt x="4651681" y="3018719"/>
                </a:lnTo>
                <a:lnTo>
                  <a:pt x="4693288" y="3011840"/>
                </a:lnTo>
                <a:lnTo>
                  <a:pt x="4745427" y="2997865"/>
                </a:lnTo>
                <a:lnTo>
                  <a:pt x="4797721" y="2984112"/>
                </a:lnTo>
                <a:lnTo>
                  <a:pt x="4850224" y="2970660"/>
                </a:lnTo>
                <a:lnTo>
                  <a:pt x="4892559" y="2964830"/>
                </a:lnTo>
                <a:lnTo>
                  <a:pt x="4945642" y="2952215"/>
                </a:lnTo>
                <a:lnTo>
                  <a:pt x="4999098" y="2940135"/>
                </a:lnTo>
                <a:lnTo>
                  <a:pt x="5042547" y="2935910"/>
                </a:lnTo>
                <a:lnTo>
                  <a:pt x="5096908" y="2925135"/>
                </a:lnTo>
                <a:lnTo>
                  <a:pt x="5141371" y="2922371"/>
                </a:lnTo>
                <a:lnTo>
                  <a:pt x="5196855" y="2913213"/>
                </a:lnTo>
                <a:lnTo>
                  <a:pt x="5242548" y="2912223"/>
                </a:lnTo>
                <a:lnTo>
                  <a:pt x="5298977" y="2904425"/>
                </a:lnTo>
                <a:lnTo>
                  <a:pt x="5345473" y="2904590"/>
                </a:lnTo>
                <a:lnTo>
                  <a:pt x="5402894" y="2898222"/>
                </a:lnTo>
                <a:lnTo>
                  <a:pt x="5450368" y="2899796"/>
                </a:lnTo>
                <a:lnTo>
                  <a:pt x="5498322" y="2902061"/>
                </a:lnTo>
                <a:lnTo>
                  <a:pt x="5557182" y="2897766"/>
                </a:lnTo>
                <a:lnTo>
                  <a:pt x="5606076" y="2901385"/>
                </a:lnTo>
                <a:lnTo>
                  <a:pt x="5655430" y="2905667"/>
                </a:lnTo>
                <a:lnTo>
                  <a:pt x="5705238" y="2910602"/>
                </a:lnTo>
                <a:lnTo>
                  <a:pt x="5755493" y="2916182"/>
                </a:lnTo>
                <a:lnTo>
                  <a:pt x="5806189" y="2922396"/>
                </a:lnTo>
                <a:lnTo>
                  <a:pt x="5857318" y="2929235"/>
                </a:lnTo>
                <a:lnTo>
                  <a:pt x="5908876" y="2936691"/>
                </a:lnTo>
                <a:lnTo>
                  <a:pt x="5960854" y="2944753"/>
                </a:lnTo>
                <a:lnTo>
                  <a:pt x="6013248" y="2953412"/>
                </a:lnTo>
                <a:lnTo>
                  <a:pt x="6055616" y="2969902"/>
                </a:lnTo>
                <a:lnTo>
                  <a:pt x="6108819" y="2979728"/>
                </a:lnTo>
                <a:lnTo>
                  <a:pt x="6162418" y="2990123"/>
                </a:lnTo>
                <a:lnTo>
                  <a:pt x="6205972" y="3008321"/>
                </a:lnTo>
                <a:lnTo>
                  <a:pt x="6260341" y="3019826"/>
                </a:lnTo>
                <a:lnTo>
                  <a:pt x="6349334" y="3058936"/>
                </a:lnTo>
                <a:lnTo>
                  <a:pt x="6404811" y="3072036"/>
                </a:lnTo>
                <a:lnTo>
                  <a:pt x="6495960" y="3114252"/>
                </a:lnTo>
                <a:lnTo>
                  <a:pt x="6901219" y="3297143"/>
                </a:lnTo>
                <a:lnTo>
                  <a:pt x="7091396" y="3370651"/>
                </a:lnTo>
                <a:lnTo>
                  <a:pt x="7361835" y="3492963"/>
                </a:lnTo>
                <a:lnTo>
                  <a:pt x="7455685" y="3539068"/>
                </a:lnTo>
                <a:lnTo>
                  <a:pt x="7551159" y="3587511"/>
                </a:lnTo>
                <a:lnTo>
                  <a:pt x="7588995" y="3619742"/>
                </a:lnTo>
                <a:lnTo>
                  <a:pt x="7637577" y="3645181"/>
                </a:lnTo>
                <a:lnTo>
                  <a:pt x="7989477" y="3951640"/>
                </a:lnTo>
                <a:lnTo>
                  <a:pt x="8018348" y="3993227"/>
                </a:lnTo>
                <a:lnTo>
                  <a:pt x="8096900" y="4061836"/>
                </a:lnTo>
                <a:lnTo>
                  <a:pt x="8642731" y="4848063"/>
                </a:lnTo>
                <a:lnTo>
                  <a:pt x="8660992" y="4896637"/>
                </a:lnTo>
                <a:lnTo>
                  <a:pt x="8689689" y="4937973"/>
                </a:lnTo>
                <a:lnTo>
                  <a:pt x="8885705" y="5465285"/>
                </a:lnTo>
                <a:lnTo>
                  <a:pt x="8892417" y="5519493"/>
                </a:lnTo>
                <a:lnTo>
                  <a:pt x="8943620" y="5660056"/>
                </a:lnTo>
                <a:lnTo>
                  <a:pt x="8950178" y="5714042"/>
                </a:lnTo>
                <a:lnTo>
                  <a:pt x="9000914" y="5853932"/>
                </a:lnTo>
                <a:lnTo>
                  <a:pt x="9007315" y="5907692"/>
                </a:lnTo>
                <a:lnTo>
                  <a:pt x="9040861" y="6000553"/>
                </a:lnTo>
                <a:lnTo>
                  <a:pt x="9047142" y="6054139"/>
                </a:lnTo>
                <a:lnTo>
                  <a:pt x="9080448" y="6146652"/>
                </a:lnTo>
                <a:lnTo>
                  <a:pt x="9086607" y="6200064"/>
                </a:lnTo>
                <a:lnTo>
                  <a:pt x="9103158" y="6246173"/>
                </a:lnTo>
                <a:lnTo>
                  <a:pt x="9109235" y="6299467"/>
                </a:lnTo>
                <a:lnTo>
                  <a:pt x="9125703" y="6345458"/>
                </a:lnTo>
                <a:lnTo>
                  <a:pt x="9131698" y="6398632"/>
                </a:lnTo>
                <a:lnTo>
                  <a:pt x="9164426" y="6490314"/>
                </a:lnTo>
                <a:lnTo>
                  <a:pt x="9176122" y="6596240"/>
                </a:lnTo>
                <a:lnTo>
                  <a:pt x="9192339" y="6641868"/>
                </a:lnTo>
                <a:lnTo>
                  <a:pt x="9198080" y="6694678"/>
                </a:lnTo>
                <a:lnTo>
                  <a:pt x="9214211" y="6740183"/>
                </a:lnTo>
                <a:lnTo>
                  <a:pt x="9219867" y="6792869"/>
                </a:lnTo>
                <a:lnTo>
                  <a:pt x="9235912" y="6838251"/>
                </a:lnTo>
                <a:lnTo>
                  <a:pt x="9247007" y="6943311"/>
                </a:lnTo>
                <a:lnTo>
                  <a:pt x="9262922" y="6988504"/>
                </a:lnTo>
                <a:lnTo>
                  <a:pt x="9273753" y="7093185"/>
                </a:lnTo>
                <a:lnTo>
                  <a:pt x="9289535" y="7138187"/>
                </a:lnTo>
                <a:lnTo>
                  <a:pt x="9303931" y="7292542"/>
                </a:lnTo>
                <a:lnTo>
                  <a:pt x="9315953" y="7443477"/>
                </a:lnTo>
                <a:lnTo>
                  <a:pt x="9325764" y="7591226"/>
                </a:lnTo>
                <a:lnTo>
                  <a:pt x="9331155" y="7688071"/>
                </a:lnTo>
                <a:lnTo>
                  <a:pt x="9323092" y="7743266"/>
                </a:lnTo>
                <a:lnTo>
                  <a:pt x="9327208" y="7838273"/>
                </a:lnTo>
                <a:lnTo>
                  <a:pt x="9318534" y="7892587"/>
                </a:lnTo>
                <a:lnTo>
                  <a:pt x="9320101" y="7939384"/>
                </a:lnTo>
                <a:lnTo>
                  <a:pt x="9311050" y="7993155"/>
                </a:lnTo>
                <a:lnTo>
                  <a:pt x="9312251" y="8039426"/>
                </a:lnTo>
                <a:lnTo>
                  <a:pt x="9306661" y="8075912"/>
                </a:lnTo>
                <a:lnTo>
                  <a:pt x="5565445" y="8076232"/>
                </a:lnTo>
                <a:close/>
              </a:path>
              <a:path w="9331325" h="8077200">
                <a:moveTo>
                  <a:pt x="919986" y="1251179"/>
                </a:moveTo>
                <a:lnTo>
                  <a:pt x="280233" y="329662"/>
                </a:lnTo>
                <a:lnTo>
                  <a:pt x="604997" y="730651"/>
                </a:lnTo>
                <a:lnTo>
                  <a:pt x="662840" y="813969"/>
                </a:lnTo>
                <a:lnTo>
                  <a:pt x="681322" y="862861"/>
                </a:lnTo>
                <a:lnTo>
                  <a:pt x="825716" y="1070850"/>
                </a:lnTo>
                <a:lnTo>
                  <a:pt x="844107" y="1119611"/>
                </a:lnTo>
                <a:lnTo>
                  <a:pt x="901678" y="1202537"/>
                </a:lnTo>
                <a:lnTo>
                  <a:pt x="919986" y="1251179"/>
                </a:lnTo>
                <a:close/>
              </a:path>
              <a:path w="9331325" h="8077200">
                <a:moveTo>
                  <a:pt x="985135" y="1389560"/>
                </a:moveTo>
                <a:lnTo>
                  <a:pt x="115962" y="137581"/>
                </a:lnTo>
                <a:lnTo>
                  <a:pt x="155010" y="171557"/>
                </a:lnTo>
                <a:lnTo>
                  <a:pt x="212344" y="254143"/>
                </a:lnTo>
                <a:lnTo>
                  <a:pt x="251491" y="288261"/>
                </a:lnTo>
                <a:lnTo>
                  <a:pt x="948694" y="1292530"/>
                </a:lnTo>
                <a:lnTo>
                  <a:pt x="985135" y="1389560"/>
                </a:lnTo>
                <a:close/>
              </a:path>
              <a:path w="9331325" h="8077200">
                <a:moveTo>
                  <a:pt x="1031530" y="1478659"/>
                </a:moveTo>
                <a:lnTo>
                  <a:pt x="48414" y="62554"/>
                </a:lnTo>
                <a:lnTo>
                  <a:pt x="87384" y="96417"/>
                </a:lnTo>
                <a:lnTo>
                  <a:pt x="1013727" y="1430745"/>
                </a:lnTo>
                <a:lnTo>
                  <a:pt x="1031530" y="1478659"/>
                </a:lnTo>
                <a:close/>
              </a:path>
              <a:path w="9331325" h="8077200">
                <a:moveTo>
                  <a:pt x="0" y="8076708"/>
                </a:moveTo>
                <a:lnTo>
                  <a:pt x="4987" y="0"/>
                </a:lnTo>
                <a:lnTo>
                  <a:pt x="1059799" y="1519378"/>
                </a:lnTo>
                <a:lnTo>
                  <a:pt x="1077666" y="1567383"/>
                </a:lnTo>
                <a:lnTo>
                  <a:pt x="1105992" y="1608185"/>
                </a:lnTo>
                <a:lnTo>
                  <a:pt x="1123911" y="1656266"/>
                </a:lnTo>
                <a:lnTo>
                  <a:pt x="1209083" y="1778949"/>
                </a:lnTo>
                <a:lnTo>
                  <a:pt x="1227071" y="1827129"/>
                </a:lnTo>
                <a:lnTo>
                  <a:pt x="5565445" y="8076232"/>
                </a:lnTo>
                <a:lnTo>
                  <a:pt x="0" y="8076708"/>
                </a:lnTo>
                <a:close/>
              </a:path>
            </a:pathLst>
          </a:custGeom>
          <a:solidFill>
            <a:srgbClr val="F7AB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383141" y="0"/>
            <a:ext cx="2905125" cy="4507230"/>
          </a:xfrm>
          <a:custGeom>
            <a:avLst/>
            <a:gdLst/>
            <a:ahLst/>
            <a:cxnLst/>
            <a:rect l="l" t="t" r="r" b="b"/>
            <a:pathLst>
              <a:path w="2905125" h="4507230">
                <a:moveTo>
                  <a:pt x="2904857" y="4507221"/>
                </a:moveTo>
                <a:lnTo>
                  <a:pt x="2837515" y="4454316"/>
                </a:lnTo>
                <a:lnTo>
                  <a:pt x="2799124" y="4422824"/>
                </a:lnTo>
                <a:lnTo>
                  <a:pt x="2761165" y="4390761"/>
                </a:lnTo>
                <a:lnTo>
                  <a:pt x="2723641" y="4358147"/>
                </a:lnTo>
                <a:lnTo>
                  <a:pt x="2686550" y="4325003"/>
                </a:lnTo>
                <a:lnTo>
                  <a:pt x="2649895" y="4291350"/>
                </a:lnTo>
                <a:lnTo>
                  <a:pt x="2613675" y="4257208"/>
                </a:lnTo>
                <a:lnTo>
                  <a:pt x="2577892" y="4222597"/>
                </a:lnTo>
                <a:lnTo>
                  <a:pt x="2542545" y="4187537"/>
                </a:lnTo>
                <a:lnTo>
                  <a:pt x="2507636" y="4152050"/>
                </a:lnTo>
                <a:lnTo>
                  <a:pt x="2473164" y="4116156"/>
                </a:lnTo>
                <a:lnTo>
                  <a:pt x="2439132" y="4079874"/>
                </a:lnTo>
                <a:lnTo>
                  <a:pt x="2405538" y="4043227"/>
                </a:lnTo>
                <a:lnTo>
                  <a:pt x="2372385" y="4006233"/>
                </a:lnTo>
                <a:lnTo>
                  <a:pt x="2339672" y="3968914"/>
                </a:lnTo>
                <a:lnTo>
                  <a:pt x="2307400" y="3931290"/>
                </a:lnTo>
                <a:lnTo>
                  <a:pt x="2275570" y="3893381"/>
                </a:lnTo>
                <a:lnTo>
                  <a:pt x="2244182" y="3855208"/>
                </a:lnTo>
                <a:lnTo>
                  <a:pt x="2213237" y="3816791"/>
                </a:lnTo>
                <a:lnTo>
                  <a:pt x="2181431" y="3776608"/>
                </a:lnTo>
                <a:lnTo>
                  <a:pt x="2149974" y="3736192"/>
                </a:lnTo>
                <a:lnTo>
                  <a:pt x="2118851" y="3695554"/>
                </a:lnTo>
                <a:lnTo>
                  <a:pt x="2088047" y="3654704"/>
                </a:lnTo>
                <a:lnTo>
                  <a:pt x="2057548" y="3613652"/>
                </a:lnTo>
                <a:lnTo>
                  <a:pt x="2027339" y="3572407"/>
                </a:lnTo>
                <a:lnTo>
                  <a:pt x="1997404" y="3530980"/>
                </a:lnTo>
                <a:lnTo>
                  <a:pt x="1967730" y="3489380"/>
                </a:lnTo>
                <a:lnTo>
                  <a:pt x="1938302" y="3447618"/>
                </a:lnTo>
                <a:lnTo>
                  <a:pt x="1909106" y="3405703"/>
                </a:lnTo>
                <a:lnTo>
                  <a:pt x="1880125" y="3363645"/>
                </a:lnTo>
                <a:lnTo>
                  <a:pt x="1851347" y="3321455"/>
                </a:lnTo>
                <a:lnTo>
                  <a:pt x="1822755" y="3279141"/>
                </a:lnTo>
                <a:lnTo>
                  <a:pt x="1794337" y="3236715"/>
                </a:lnTo>
                <a:lnTo>
                  <a:pt x="1766075" y="3194186"/>
                </a:lnTo>
                <a:lnTo>
                  <a:pt x="1737958" y="3151564"/>
                </a:lnTo>
                <a:lnTo>
                  <a:pt x="1709968" y="3108858"/>
                </a:lnTo>
                <a:lnTo>
                  <a:pt x="1682092" y="3066080"/>
                </a:lnTo>
                <a:lnTo>
                  <a:pt x="1626624" y="2980344"/>
                </a:lnTo>
                <a:lnTo>
                  <a:pt x="1378773" y="2593534"/>
                </a:lnTo>
                <a:lnTo>
                  <a:pt x="1323387" y="2507829"/>
                </a:lnTo>
                <a:lnTo>
                  <a:pt x="1295564" y="2465071"/>
                </a:lnTo>
                <a:lnTo>
                  <a:pt x="1267634" y="2422389"/>
                </a:lnTo>
                <a:lnTo>
                  <a:pt x="1239583" y="2379792"/>
                </a:lnTo>
                <a:lnTo>
                  <a:pt x="1211397" y="2337292"/>
                </a:lnTo>
                <a:lnTo>
                  <a:pt x="1183061" y="2294897"/>
                </a:lnTo>
                <a:lnTo>
                  <a:pt x="1154559" y="2252618"/>
                </a:lnTo>
                <a:lnTo>
                  <a:pt x="1125878" y="2210464"/>
                </a:lnTo>
                <a:lnTo>
                  <a:pt x="1097002" y="2168447"/>
                </a:lnTo>
                <a:lnTo>
                  <a:pt x="1067918" y="2126574"/>
                </a:lnTo>
                <a:lnTo>
                  <a:pt x="1038610" y="2084858"/>
                </a:lnTo>
                <a:lnTo>
                  <a:pt x="1009063" y="2043307"/>
                </a:lnTo>
                <a:lnTo>
                  <a:pt x="979263" y="2001931"/>
                </a:lnTo>
                <a:lnTo>
                  <a:pt x="949196" y="1960740"/>
                </a:lnTo>
                <a:lnTo>
                  <a:pt x="918846" y="1919745"/>
                </a:lnTo>
                <a:lnTo>
                  <a:pt x="888200" y="1878955"/>
                </a:lnTo>
                <a:lnTo>
                  <a:pt x="857241" y="1838380"/>
                </a:lnTo>
                <a:lnTo>
                  <a:pt x="825956" y="1798030"/>
                </a:lnTo>
                <a:lnTo>
                  <a:pt x="794330" y="1757916"/>
                </a:lnTo>
                <a:lnTo>
                  <a:pt x="762349" y="1718046"/>
                </a:lnTo>
                <a:lnTo>
                  <a:pt x="665812" y="1598598"/>
                </a:lnTo>
                <a:lnTo>
                  <a:pt x="633751" y="1558686"/>
                </a:lnTo>
                <a:lnTo>
                  <a:pt x="601853" y="1518663"/>
                </a:lnTo>
                <a:lnTo>
                  <a:pt x="570179" y="1478493"/>
                </a:lnTo>
                <a:lnTo>
                  <a:pt x="538793" y="1438138"/>
                </a:lnTo>
                <a:lnTo>
                  <a:pt x="507757" y="1397562"/>
                </a:lnTo>
                <a:lnTo>
                  <a:pt x="477132" y="1356728"/>
                </a:lnTo>
                <a:lnTo>
                  <a:pt x="446982" y="1315597"/>
                </a:lnTo>
                <a:lnTo>
                  <a:pt x="417369" y="1274133"/>
                </a:lnTo>
                <a:lnTo>
                  <a:pt x="388355" y="1232300"/>
                </a:lnTo>
                <a:lnTo>
                  <a:pt x="360002" y="1190059"/>
                </a:lnTo>
                <a:lnTo>
                  <a:pt x="332373" y="1147374"/>
                </a:lnTo>
                <a:lnTo>
                  <a:pt x="305530" y="1104208"/>
                </a:lnTo>
                <a:lnTo>
                  <a:pt x="279536" y="1060523"/>
                </a:lnTo>
                <a:lnTo>
                  <a:pt x="254452" y="1016282"/>
                </a:lnTo>
                <a:lnTo>
                  <a:pt x="230342" y="971449"/>
                </a:lnTo>
                <a:lnTo>
                  <a:pt x="207267" y="925985"/>
                </a:lnTo>
                <a:lnTo>
                  <a:pt x="185290" y="879855"/>
                </a:lnTo>
                <a:lnTo>
                  <a:pt x="164473" y="833021"/>
                </a:lnTo>
                <a:lnTo>
                  <a:pt x="144878" y="785445"/>
                </a:lnTo>
                <a:lnTo>
                  <a:pt x="126881" y="738697"/>
                </a:lnTo>
                <a:lnTo>
                  <a:pt x="110080" y="691448"/>
                </a:lnTo>
                <a:lnTo>
                  <a:pt x="94473" y="643734"/>
                </a:lnTo>
                <a:lnTo>
                  <a:pt x="80061" y="595590"/>
                </a:lnTo>
                <a:lnTo>
                  <a:pt x="66842" y="547055"/>
                </a:lnTo>
                <a:lnTo>
                  <a:pt x="54816" y="498163"/>
                </a:lnTo>
                <a:lnTo>
                  <a:pt x="43982" y="448952"/>
                </a:lnTo>
                <a:lnTo>
                  <a:pt x="34339" y="399457"/>
                </a:lnTo>
                <a:lnTo>
                  <a:pt x="25887" y="349716"/>
                </a:lnTo>
                <a:lnTo>
                  <a:pt x="18624" y="299765"/>
                </a:lnTo>
                <a:lnTo>
                  <a:pt x="12551" y="249640"/>
                </a:lnTo>
                <a:lnTo>
                  <a:pt x="7666" y="199377"/>
                </a:lnTo>
                <a:lnTo>
                  <a:pt x="3968" y="149014"/>
                </a:lnTo>
                <a:lnTo>
                  <a:pt x="1457" y="98585"/>
                </a:lnTo>
                <a:lnTo>
                  <a:pt x="132" y="48129"/>
                </a:lnTo>
                <a:lnTo>
                  <a:pt x="0" y="0"/>
                </a:lnTo>
                <a:lnTo>
                  <a:pt x="2904857" y="0"/>
                </a:lnTo>
                <a:lnTo>
                  <a:pt x="2904857" y="4507221"/>
                </a:lnTo>
                <a:close/>
              </a:path>
            </a:pathLst>
          </a:custGeom>
          <a:solidFill>
            <a:srgbClr val="3C6B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785590" y="868316"/>
            <a:ext cx="14716760" cy="8826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1785" marR="304165" algn="ctr">
              <a:lnSpc>
                <a:spcPct val="115399"/>
              </a:lnSpc>
              <a:spcBef>
                <a:spcPts val="100"/>
              </a:spcBef>
            </a:pPr>
            <a:r>
              <a:rPr sz="4550" spc="75" dirty="0">
                <a:solidFill>
                  <a:srgbClr val="29235C"/>
                </a:solidFill>
                <a:latin typeface="Arial"/>
                <a:cs typeface="Arial"/>
              </a:rPr>
              <a:t>Sizlerin, </a:t>
            </a:r>
            <a:r>
              <a:rPr sz="4550" spc="330" dirty="0">
                <a:solidFill>
                  <a:srgbClr val="29235C"/>
                </a:solidFill>
                <a:latin typeface="Arial"/>
                <a:cs typeface="Arial"/>
              </a:rPr>
              <a:t>bedensel </a:t>
            </a:r>
            <a:r>
              <a:rPr sz="4550" spc="150" dirty="0">
                <a:solidFill>
                  <a:srgbClr val="29235C"/>
                </a:solidFill>
                <a:latin typeface="Arial"/>
                <a:cs typeface="Arial"/>
              </a:rPr>
              <a:t>özellikleriniz, </a:t>
            </a:r>
            <a:r>
              <a:rPr sz="4550" spc="229" dirty="0">
                <a:solidFill>
                  <a:srgbClr val="29235C"/>
                </a:solidFill>
                <a:latin typeface="Arial"/>
                <a:cs typeface="Arial"/>
              </a:rPr>
              <a:t>duygularınız,  </a:t>
            </a:r>
            <a:r>
              <a:rPr sz="4550" spc="95" dirty="0">
                <a:solidFill>
                  <a:srgbClr val="29235C"/>
                </a:solidFill>
                <a:latin typeface="Arial"/>
                <a:cs typeface="Arial"/>
              </a:rPr>
              <a:t>zekanız, </a:t>
            </a:r>
            <a:r>
              <a:rPr sz="4550" spc="245" dirty="0">
                <a:solidFill>
                  <a:srgbClr val="29235C"/>
                </a:solidFill>
                <a:latin typeface="Arial"/>
                <a:cs typeface="Arial"/>
              </a:rPr>
              <a:t>hoşlandığınız </a:t>
            </a:r>
            <a:r>
              <a:rPr sz="4550" spc="155" dirty="0">
                <a:solidFill>
                  <a:srgbClr val="29235C"/>
                </a:solidFill>
                <a:latin typeface="Arial"/>
                <a:cs typeface="Arial"/>
              </a:rPr>
              <a:t>şeyler, </a:t>
            </a:r>
            <a:r>
              <a:rPr sz="4550" spc="305" dirty="0">
                <a:solidFill>
                  <a:srgbClr val="29235C"/>
                </a:solidFill>
                <a:latin typeface="Arial"/>
                <a:cs typeface="Arial"/>
              </a:rPr>
              <a:t>yapabildikleriniz</a:t>
            </a:r>
            <a:r>
              <a:rPr sz="4550" spc="-65" dirty="0">
                <a:solidFill>
                  <a:srgbClr val="29235C"/>
                </a:solidFill>
                <a:latin typeface="Arial"/>
                <a:cs typeface="Arial"/>
              </a:rPr>
              <a:t> </a:t>
            </a:r>
            <a:r>
              <a:rPr sz="4550" spc="305" dirty="0">
                <a:solidFill>
                  <a:srgbClr val="29235C"/>
                </a:solidFill>
                <a:latin typeface="Arial"/>
                <a:cs typeface="Arial"/>
              </a:rPr>
              <a:t>ve  </a:t>
            </a:r>
            <a:r>
              <a:rPr sz="4550" spc="330" dirty="0">
                <a:solidFill>
                  <a:srgbClr val="29235C"/>
                </a:solidFill>
                <a:latin typeface="Arial"/>
                <a:cs typeface="Arial"/>
              </a:rPr>
              <a:t>yapamadıklarınız </a:t>
            </a:r>
            <a:r>
              <a:rPr sz="4550" spc="210" dirty="0">
                <a:solidFill>
                  <a:srgbClr val="29235C"/>
                </a:solidFill>
                <a:latin typeface="Arial"/>
                <a:cs typeface="Arial"/>
              </a:rPr>
              <a:t>ile </a:t>
            </a:r>
            <a:r>
              <a:rPr sz="4550" spc="65" dirty="0">
                <a:solidFill>
                  <a:srgbClr val="29235C"/>
                </a:solidFill>
                <a:latin typeface="Arial"/>
                <a:cs typeface="Arial"/>
              </a:rPr>
              <a:t>siz </a:t>
            </a:r>
            <a:r>
              <a:rPr sz="4550" spc="160" dirty="0">
                <a:solidFill>
                  <a:srgbClr val="29235C"/>
                </a:solidFill>
                <a:latin typeface="Arial"/>
                <a:cs typeface="Arial"/>
              </a:rPr>
              <a:t>"biriciksiniz,</a:t>
            </a:r>
            <a:r>
              <a:rPr sz="4550" spc="-210" dirty="0">
                <a:solidFill>
                  <a:srgbClr val="29235C"/>
                </a:solidFill>
                <a:latin typeface="Arial"/>
                <a:cs typeface="Arial"/>
              </a:rPr>
              <a:t> </a:t>
            </a:r>
            <a:r>
              <a:rPr sz="4550" spc="135" dirty="0">
                <a:solidFill>
                  <a:srgbClr val="29235C"/>
                </a:solidFill>
                <a:latin typeface="Arial"/>
                <a:cs typeface="Arial"/>
              </a:rPr>
              <a:t>teksiniz".</a:t>
            </a:r>
            <a:endParaRPr sz="4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6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4550" spc="200" dirty="0">
                <a:solidFill>
                  <a:srgbClr val="29235C"/>
                </a:solidFill>
                <a:latin typeface="Arial"/>
                <a:cs typeface="Arial"/>
              </a:rPr>
              <a:t>Düşünceleriniz, </a:t>
            </a:r>
            <a:r>
              <a:rPr sz="4550" spc="280" dirty="0">
                <a:solidFill>
                  <a:srgbClr val="29235C"/>
                </a:solidFill>
                <a:latin typeface="Arial"/>
                <a:cs typeface="Arial"/>
              </a:rPr>
              <a:t>duygularınız </a:t>
            </a:r>
            <a:r>
              <a:rPr sz="4550" spc="305" dirty="0">
                <a:solidFill>
                  <a:srgbClr val="29235C"/>
                </a:solidFill>
                <a:latin typeface="Arial"/>
                <a:cs typeface="Arial"/>
              </a:rPr>
              <a:t>ve </a:t>
            </a:r>
            <a:r>
              <a:rPr sz="4550" spc="295" dirty="0">
                <a:solidFill>
                  <a:srgbClr val="29235C"/>
                </a:solidFill>
                <a:latin typeface="Arial"/>
                <a:cs typeface="Arial"/>
              </a:rPr>
              <a:t>bedeniniz</a:t>
            </a:r>
            <a:r>
              <a:rPr sz="4550" spc="-385" dirty="0">
                <a:solidFill>
                  <a:srgbClr val="29235C"/>
                </a:solidFill>
                <a:latin typeface="Arial"/>
                <a:cs typeface="Arial"/>
              </a:rPr>
              <a:t> </a:t>
            </a:r>
            <a:r>
              <a:rPr sz="4550" spc="170" dirty="0">
                <a:solidFill>
                  <a:srgbClr val="29235C"/>
                </a:solidFill>
                <a:latin typeface="Arial"/>
                <a:cs typeface="Arial"/>
              </a:rPr>
              <a:t>sizindir.</a:t>
            </a:r>
            <a:endParaRPr sz="4550">
              <a:latin typeface="Arial"/>
              <a:cs typeface="Arial"/>
            </a:endParaRPr>
          </a:p>
          <a:p>
            <a:pPr marL="12065" marR="5080" algn="ctr">
              <a:lnSpc>
                <a:spcPct val="115399"/>
              </a:lnSpc>
            </a:pPr>
            <a:r>
              <a:rPr sz="4550" spc="220" dirty="0">
                <a:solidFill>
                  <a:srgbClr val="29235C"/>
                </a:solidFill>
                <a:latin typeface="Arial"/>
                <a:cs typeface="Arial"/>
              </a:rPr>
              <a:t>Onları </a:t>
            </a:r>
            <a:r>
              <a:rPr sz="4550" spc="325" dirty="0">
                <a:solidFill>
                  <a:srgbClr val="29235C"/>
                </a:solidFill>
                <a:latin typeface="Arial"/>
                <a:cs typeface="Arial"/>
              </a:rPr>
              <a:t>geliştirmek </a:t>
            </a:r>
            <a:r>
              <a:rPr sz="4550" spc="305" dirty="0">
                <a:solidFill>
                  <a:srgbClr val="29235C"/>
                </a:solidFill>
                <a:latin typeface="Arial"/>
                <a:cs typeface="Arial"/>
              </a:rPr>
              <a:t>ve </a:t>
            </a:r>
            <a:r>
              <a:rPr sz="4550" spc="420" dirty="0">
                <a:solidFill>
                  <a:srgbClr val="29235C"/>
                </a:solidFill>
                <a:latin typeface="Arial"/>
                <a:cs typeface="Arial"/>
              </a:rPr>
              <a:t>korumak </a:t>
            </a:r>
            <a:r>
              <a:rPr sz="4550" spc="270" dirty="0">
                <a:solidFill>
                  <a:srgbClr val="29235C"/>
                </a:solidFill>
                <a:latin typeface="Arial"/>
                <a:cs typeface="Arial"/>
              </a:rPr>
              <a:t>artık </a:t>
            </a:r>
            <a:r>
              <a:rPr sz="4550" spc="155" dirty="0">
                <a:solidFill>
                  <a:srgbClr val="29235C"/>
                </a:solidFill>
                <a:latin typeface="Arial"/>
                <a:cs typeface="Arial"/>
              </a:rPr>
              <a:t>sizin </a:t>
            </a:r>
            <a:r>
              <a:rPr sz="4550" spc="409" dirty="0">
                <a:solidFill>
                  <a:srgbClr val="29235C"/>
                </a:solidFill>
                <a:latin typeface="Arial"/>
                <a:cs typeface="Arial"/>
              </a:rPr>
              <a:t>de  </a:t>
            </a:r>
            <a:r>
              <a:rPr sz="4550" spc="240" dirty="0">
                <a:solidFill>
                  <a:srgbClr val="29235C"/>
                </a:solidFill>
                <a:latin typeface="Arial"/>
                <a:cs typeface="Arial"/>
              </a:rPr>
              <a:t>görevinizdir. </a:t>
            </a:r>
            <a:r>
              <a:rPr sz="4550" spc="120" dirty="0">
                <a:solidFill>
                  <a:srgbClr val="29235C"/>
                </a:solidFill>
                <a:latin typeface="Arial"/>
                <a:cs typeface="Arial"/>
              </a:rPr>
              <a:t>Bu </a:t>
            </a:r>
            <a:r>
              <a:rPr sz="4550" spc="335" dirty="0">
                <a:solidFill>
                  <a:srgbClr val="29235C"/>
                </a:solidFill>
                <a:latin typeface="Arial"/>
                <a:cs typeface="Arial"/>
              </a:rPr>
              <a:t>nedenle </a:t>
            </a:r>
            <a:r>
              <a:rPr sz="4550" spc="345" dirty="0">
                <a:solidFill>
                  <a:srgbClr val="29235C"/>
                </a:solidFill>
                <a:latin typeface="Arial"/>
                <a:cs typeface="Arial"/>
              </a:rPr>
              <a:t>örneğin </a:t>
            </a:r>
            <a:r>
              <a:rPr sz="4550" spc="114" dirty="0">
                <a:solidFill>
                  <a:srgbClr val="29235C"/>
                </a:solidFill>
                <a:latin typeface="Arial"/>
                <a:cs typeface="Arial"/>
              </a:rPr>
              <a:t>size</a:t>
            </a:r>
            <a:r>
              <a:rPr sz="4550" spc="-520" dirty="0">
                <a:solidFill>
                  <a:srgbClr val="29235C"/>
                </a:solidFill>
                <a:latin typeface="Arial"/>
                <a:cs typeface="Arial"/>
              </a:rPr>
              <a:t> </a:t>
            </a:r>
            <a:r>
              <a:rPr sz="4550" spc="315" dirty="0">
                <a:solidFill>
                  <a:srgbClr val="29235C"/>
                </a:solidFill>
                <a:latin typeface="Arial"/>
                <a:cs typeface="Arial"/>
              </a:rPr>
              <a:t>istemediğiniz  </a:t>
            </a:r>
            <a:r>
              <a:rPr sz="4550" spc="335" dirty="0">
                <a:solidFill>
                  <a:srgbClr val="29235C"/>
                </a:solidFill>
                <a:latin typeface="Arial"/>
                <a:cs typeface="Arial"/>
              </a:rPr>
              <a:t>davranışlarla </a:t>
            </a:r>
            <a:r>
              <a:rPr sz="4550" spc="370" dirty="0">
                <a:solidFill>
                  <a:srgbClr val="29235C"/>
                </a:solidFill>
                <a:latin typeface="Arial"/>
                <a:cs typeface="Arial"/>
              </a:rPr>
              <a:t>yaklaşan </a:t>
            </a:r>
            <a:r>
              <a:rPr sz="4550" spc="225" dirty="0">
                <a:solidFill>
                  <a:srgbClr val="29235C"/>
                </a:solidFill>
                <a:latin typeface="Arial"/>
                <a:cs typeface="Arial"/>
              </a:rPr>
              <a:t>kişilerin </a:t>
            </a:r>
            <a:r>
              <a:rPr sz="4550" spc="375" dirty="0">
                <a:solidFill>
                  <a:srgbClr val="29235C"/>
                </a:solidFill>
                <a:latin typeface="Arial"/>
                <a:cs typeface="Arial"/>
              </a:rPr>
              <a:t>durdurulması  </a:t>
            </a:r>
            <a:r>
              <a:rPr sz="4550" spc="295" dirty="0">
                <a:solidFill>
                  <a:srgbClr val="29235C"/>
                </a:solidFill>
                <a:latin typeface="Arial"/>
                <a:cs typeface="Arial"/>
              </a:rPr>
              <a:t>birincil </a:t>
            </a:r>
            <a:r>
              <a:rPr sz="4550" spc="170" dirty="0">
                <a:solidFill>
                  <a:srgbClr val="29235C"/>
                </a:solidFill>
                <a:latin typeface="Arial"/>
                <a:cs typeface="Arial"/>
              </a:rPr>
              <a:t>hakkınızdır. </a:t>
            </a:r>
            <a:r>
              <a:rPr sz="4550" spc="200" dirty="0">
                <a:solidFill>
                  <a:srgbClr val="29235C"/>
                </a:solidFill>
                <a:latin typeface="Arial"/>
                <a:cs typeface="Arial"/>
              </a:rPr>
              <a:t>Böyle </a:t>
            </a:r>
            <a:r>
              <a:rPr sz="4550" spc="320" dirty="0">
                <a:solidFill>
                  <a:srgbClr val="29235C"/>
                </a:solidFill>
                <a:latin typeface="Arial"/>
                <a:cs typeface="Arial"/>
              </a:rPr>
              <a:t>bir </a:t>
            </a:r>
            <a:r>
              <a:rPr sz="4550" spc="515" dirty="0">
                <a:solidFill>
                  <a:srgbClr val="29235C"/>
                </a:solidFill>
                <a:latin typeface="Arial"/>
                <a:cs typeface="Arial"/>
              </a:rPr>
              <a:t>durumda  </a:t>
            </a:r>
            <a:r>
              <a:rPr sz="4550" spc="315" dirty="0">
                <a:solidFill>
                  <a:srgbClr val="29235C"/>
                </a:solidFill>
                <a:latin typeface="Arial"/>
                <a:cs typeface="Arial"/>
              </a:rPr>
              <a:t>güvenebileceğiniz </a:t>
            </a:r>
            <a:r>
              <a:rPr sz="4550" spc="320" dirty="0">
                <a:solidFill>
                  <a:srgbClr val="29235C"/>
                </a:solidFill>
                <a:latin typeface="Arial"/>
                <a:cs typeface="Arial"/>
              </a:rPr>
              <a:t>bir </a:t>
            </a:r>
            <a:r>
              <a:rPr sz="4550" spc="385" dirty="0">
                <a:solidFill>
                  <a:srgbClr val="29235C"/>
                </a:solidFill>
                <a:latin typeface="Arial"/>
                <a:cs typeface="Arial"/>
              </a:rPr>
              <a:t>büyüğünüzden </a:t>
            </a:r>
            <a:r>
              <a:rPr sz="4550" spc="425" dirty="0">
                <a:solidFill>
                  <a:srgbClr val="29235C"/>
                </a:solidFill>
                <a:latin typeface="Arial"/>
                <a:cs typeface="Arial"/>
              </a:rPr>
              <a:t>yardım  </a:t>
            </a:r>
            <a:r>
              <a:rPr sz="4550" spc="220" dirty="0">
                <a:solidFill>
                  <a:srgbClr val="29235C"/>
                </a:solidFill>
                <a:latin typeface="Arial"/>
                <a:cs typeface="Arial"/>
              </a:rPr>
              <a:t>isteyin.</a:t>
            </a:r>
            <a:endParaRPr sz="4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3C6B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768741" y="0"/>
            <a:ext cx="6529070" cy="3257550"/>
          </a:xfrm>
          <a:custGeom>
            <a:avLst/>
            <a:gdLst/>
            <a:ahLst/>
            <a:cxnLst/>
            <a:rect l="l" t="t" r="r" b="b"/>
            <a:pathLst>
              <a:path w="6529069" h="3257550">
                <a:moveTo>
                  <a:pt x="0" y="0"/>
                </a:moveTo>
                <a:lnTo>
                  <a:pt x="20636" y="30193"/>
                </a:lnTo>
                <a:lnTo>
                  <a:pt x="41812" y="62546"/>
                </a:lnTo>
                <a:lnTo>
                  <a:pt x="50542" y="97479"/>
                </a:lnTo>
                <a:lnTo>
                  <a:pt x="112978" y="190168"/>
                </a:lnTo>
                <a:lnTo>
                  <a:pt x="194661" y="307489"/>
                </a:lnTo>
                <a:lnTo>
                  <a:pt x="274727" y="418345"/>
                </a:lnTo>
                <a:lnTo>
                  <a:pt x="306835" y="442058"/>
                </a:lnTo>
                <a:lnTo>
                  <a:pt x="346152" y="494619"/>
                </a:lnTo>
                <a:lnTo>
                  <a:pt x="378009" y="517332"/>
                </a:lnTo>
                <a:lnTo>
                  <a:pt x="397468" y="542815"/>
                </a:lnTo>
                <a:lnTo>
                  <a:pt x="429174" y="564921"/>
                </a:lnTo>
                <a:lnTo>
                  <a:pt x="448487" y="589820"/>
                </a:lnTo>
                <a:lnTo>
                  <a:pt x="480053" y="611366"/>
                </a:lnTo>
                <a:lnTo>
                  <a:pt x="499232" y="635729"/>
                </a:lnTo>
                <a:lnTo>
                  <a:pt x="530670" y="656762"/>
                </a:lnTo>
                <a:lnTo>
                  <a:pt x="549727" y="680636"/>
                </a:lnTo>
                <a:lnTo>
                  <a:pt x="612316" y="721555"/>
                </a:lnTo>
                <a:lnTo>
                  <a:pt x="631211" y="744784"/>
                </a:lnTo>
                <a:lnTo>
                  <a:pt x="724586" y="804130"/>
                </a:lnTo>
                <a:lnTo>
                  <a:pt x="743308" y="826663"/>
                </a:lnTo>
                <a:lnTo>
                  <a:pt x="867150" y="903156"/>
                </a:lnTo>
                <a:lnTo>
                  <a:pt x="885721" y="925086"/>
                </a:lnTo>
                <a:lnTo>
                  <a:pt x="1070732" y="1036821"/>
                </a:lnTo>
                <a:lnTo>
                  <a:pt x="1150829" y="1095415"/>
                </a:lnTo>
                <a:lnTo>
                  <a:pt x="1366793" y="1226245"/>
                </a:lnTo>
                <a:lnTo>
                  <a:pt x="1385404" y="1248335"/>
                </a:lnTo>
                <a:lnTo>
                  <a:pt x="1416366" y="1267462"/>
                </a:lnTo>
                <a:lnTo>
                  <a:pt x="1509452" y="1325655"/>
                </a:lnTo>
                <a:lnTo>
                  <a:pt x="1528238" y="1348442"/>
                </a:lnTo>
                <a:lnTo>
                  <a:pt x="1559388" y="1368324"/>
                </a:lnTo>
                <a:lnTo>
                  <a:pt x="1621831" y="1408661"/>
                </a:lnTo>
                <a:lnTo>
                  <a:pt x="1640809" y="1432218"/>
                </a:lnTo>
                <a:lnTo>
                  <a:pt x="1703576" y="1473852"/>
                </a:lnTo>
                <a:lnTo>
                  <a:pt x="1722729" y="1498111"/>
                </a:lnTo>
                <a:lnTo>
                  <a:pt x="1785874" y="1541254"/>
                </a:lnTo>
                <a:lnTo>
                  <a:pt x="1805229" y="1566321"/>
                </a:lnTo>
                <a:lnTo>
                  <a:pt x="1836978" y="1588601"/>
                </a:lnTo>
                <a:lnTo>
                  <a:pt x="1856482" y="1614265"/>
                </a:lnTo>
                <a:lnTo>
                  <a:pt x="1888387" y="1637167"/>
                </a:lnTo>
                <a:lnTo>
                  <a:pt x="1927803" y="1690126"/>
                </a:lnTo>
                <a:lnTo>
                  <a:pt x="1959963" y="1714048"/>
                </a:lnTo>
                <a:lnTo>
                  <a:pt x="2020036" y="1797283"/>
                </a:lnTo>
                <a:lnTo>
                  <a:pt x="2052577" y="1822731"/>
                </a:lnTo>
                <a:lnTo>
                  <a:pt x="2134514" y="1941070"/>
                </a:lnTo>
                <a:lnTo>
                  <a:pt x="2197160" y="2034596"/>
                </a:lnTo>
                <a:lnTo>
                  <a:pt x="2205963" y="2069823"/>
                </a:lnTo>
                <a:lnTo>
                  <a:pt x="2270107" y="2169345"/>
                </a:lnTo>
                <a:lnTo>
                  <a:pt x="2279433" y="2206664"/>
                </a:lnTo>
                <a:lnTo>
                  <a:pt x="2304401" y="2254190"/>
                </a:lnTo>
                <a:lnTo>
                  <a:pt x="2377790" y="2390704"/>
                </a:lnTo>
                <a:lnTo>
                  <a:pt x="2448927" y="2518211"/>
                </a:lnTo>
                <a:lnTo>
                  <a:pt x="2484466" y="2555652"/>
                </a:lnTo>
                <a:lnTo>
                  <a:pt x="2530164" y="2633746"/>
                </a:lnTo>
                <a:lnTo>
                  <a:pt x="2564967" y="2668248"/>
                </a:lnTo>
                <a:lnTo>
                  <a:pt x="2587207" y="2704858"/>
                </a:lnTo>
                <a:lnTo>
                  <a:pt x="2621527" y="2737422"/>
                </a:lnTo>
                <a:lnTo>
                  <a:pt x="2655605" y="2769023"/>
                </a:lnTo>
                <a:lnTo>
                  <a:pt x="2689444" y="2799665"/>
                </a:lnTo>
                <a:lnTo>
                  <a:pt x="2710724" y="2832432"/>
                </a:lnTo>
                <a:lnTo>
                  <a:pt x="2744087" y="2861169"/>
                </a:lnTo>
                <a:lnTo>
                  <a:pt x="2777213" y="2888960"/>
                </a:lnTo>
                <a:lnTo>
                  <a:pt x="2810105" y="2915810"/>
                </a:lnTo>
                <a:lnTo>
                  <a:pt x="2842761" y="2941721"/>
                </a:lnTo>
                <a:lnTo>
                  <a:pt x="2875185" y="2966700"/>
                </a:lnTo>
                <a:lnTo>
                  <a:pt x="2907376" y="2990749"/>
                </a:lnTo>
                <a:lnTo>
                  <a:pt x="2951658" y="3010793"/>
                </a:lnTo>
                <a:lnTo>
                  <a:pt x="2983388" y="3032996"/>
                </a:lnTo>
                <a:lnTo>
                  <a:pt x="3014889" y="3054283"/>
                </a:lnTo>
                <a:lnTo>
                  <a:pt x="3046162" y="3074657"/>
                </a:lnTo>
                <a:lnTo>
                  <a:pt x="3089529" y="3091043"/>
                </a:lnTo>
                <a:lnTo>
                  <a:pt x="3120349" y="3109605"/>
                </a:lnTo>
                <a:lnTo>
                  <a:pt x="3150944" y="3127267"/>
                </a:lnTo>
                <a:lnTo>
                  <a:pt x="3193636" y="3140954"/>
                </a:lnTo>
                <a:lnTo>
                  <a:pt x="3223785" y="3156829"/>
                </a:lnTo>
                <a:lnTo>
                  <a:pt x="3266033" y="3168737"/>
                </a:lnTo>
                <a:lnTo>
                  <a:pt x="3308060" y="3179763"/>
                </a:lnTo>
                <a:lnTo>
                  <a:pt x="3337546" y="3192989"/>
                </a:lnTo>
                <a:lnTo>
                  <a:pt x="3379135" y="3202261"/>
                </a:lnTo>
                <a:lnTo>
                  <a:pt x="3408186" y="3213742"/>
                </a:lnTo>
                <a:lnTo>
                  <a:pt x="3449341" y="3221277"/>
                </a:lnTo>
                <a:lnTo>
                  <a:pt x="3490280" y="3227951"/>
                </a:lnTo>
                <a:lnTo>
                  <a:pt x="3531006" y="3233767"/>
                </a:lnTo>
                <a:lnTo>
                  <a:pt x="3559196" y="3241808"/>
                </a:lnTo>
                <a:lnTo>
                  <a:pt x="3599496" y="3245921"/>
                </a:lnTo>
                <a:lnTo>
                  <a:pt x="3639584" y="3249189"/>
                </a:lnTo>
                <a:lnTo>
                  <a:pt x="3679463" y="3251615"/>
                </a:lnTo>
                <a:lnTo>
                  <a:pt x="3719132" y="3253205"/>
                </a:lnTo>
                <a:lnTo>
                  <a:pt x="3746272" y="3257042"/>
                </a:lnTo>
                <a:lnTo>
                  <a:pt x="3785526" y="3256971"/>
                </a:lnTo>
                <a:lnTo>
                  <a:pt x="3824574" y="3256076"/>
                </a:lnTo>
                <a:lnTo>
                  <a:pt x="3863417" y="3254361"/>
                </a:lnTo>
                <a:lnTo>
                  <a:pt x="3902057" y="3251831"/>
                </a:lnTo>
                <a:lnTo>
                  <a:pt x="3940493" y="3248488"/>
                </a:lnTo>
                <a:lnTo>
                  <a:pt x="3978728" y="3244339"/>
                </a:lnTo>
                <a:lnTo>
                  <a:pt x="4016762" y="3239386"/>
                </a:lnTo>
                <a:lnTo>
                  <a:pt x="4054596" y="3233635"/>
                </a:lnTo>
                <a:lnTo>
                  <a:pt x="4092232" y="3227089"/>
                </a:lnTo>
                <a:lnTo>
                  <a:pt x="4117349" y="3222831"/>
                </a:lnTo>
                <a:lnTo>
                  <a:pt x="4154591" y="3214708"/>
                </a:lnTo>
                <a:lnTo>
                  <a:pt x="4191637" y="3205803"/>
                </a:lnTo>
                <a:lnTo>
                  <a:pt x="4228489" y="3196121"/>
                </a:lnTo>
                <a:lnTo>
                  <a:pt x="4265148" y="3185664"/>
                </a:lnTo>
                <a:lnTo>
                  <a:pt x="4301614" y="3174438"/>
                </a:lnTo>
                <a:lnTo>
                  <a:pt x="4337889" y="3162447"/>
                </a:lnTo>
                <a:lnTo>
                  <a:pt x="4373974" y="3149695"/>
                </a:lnTo>
                <a:lnTo>
                  <a:pt x="4409870" y="3136185"/>
                </a:lnTo>
                <a:lnTo>
                  <a:pt x="4445577" y="3121924"/>
                </a:lnTo>
                <a:lnTo>
                  <a:pt x="4481098" y="3106913"/>
                </a:lnTo>
                <a:lnTo>
                  <a:pt x="4504111" y="3094238"/>
                </a:lnTo>
                <a:lnTo>
                  <a:pt x="4539261" y="3077744"/>
                </a:lnTo>
                <a:lnTo>
                  <a:pt x="4574227" y="3060514"/>
                </a:lnTo>
                <a:lnTo>
                  <a:pt x="4609009" y="3042552"/>
                </a:lnTo>
                <a:lnTo>
                  <a:pt x="4643611" y="3023862"/>
                </a:lnTo>
                <a:lnTo>
                  <a:pt x="4665710" y="3007529"/>
                </a:lnTo>
                <a:lnTo>
                  <a:pt x="4699950" y="2987398"/>
                </a:lnTo>
                <a:lnTo>
                  <a:pt x="4734013" y="2966551"/>
                </a:lnTo>
                <a:lnTo>
                  <a:pt x="4767897" y="2944995"/>
                </a:lnTo>
                <a:lnTo>
                  <a:pt x="4789284" y="2925811"/>
                </a:lnTo>
                <a:lnTo>
                  <a:pt x="4822816" y="2902845"/>
                </a:lnTo>
                <a:lnTo>
                  <a:pt x="4843853" y="2882261"/>
                </a:lnTo>
                <a:lnTo>
                  <a:pt x="4877038" y="2857904"/>
                </a:lnTo>
                <a:lnTo>
                  <a:pt x="4897729" y="2835936"/>
                </a:lnTo>
                <a:lnTo>
                  <a:pt x="4930570" y="2810204"/>
                </a:lnTo>
                <a:lnTo>
                  <a:pt x="4950920" y="2786870"/>
                </a:lnTo>
                <a:lnTo>
                  <a:pt x="4983421" y="2759780"/>
                </a:lnTo>
                <a:lnTo>
                  <a:pt x="5003434" y="2735096"/>
                </a:lnTo>
                <a:lnTo>
                  <a:pt x="5035600" y="2706665"/>
                </a:lnTo>
                <a:lnTo>
                  <a:pt x="5055279" y="2680649"/>
                </a:lnTo>
                <a:lnTo>
                  <a:pt x="5074794" y="2653972"/>
                </a:lnTo>
                <a:lnTo>
                  <a:pt x="5094144" y="2626639"/>
                </a:lnTo>
                <a:lnTo>
                  <a:pt x="5125653" y="2595576"/>
                </a:lnTo>
                <a:lnTo>
                  <a:pt x="5163543" y="2537669"/>
                </a:lnTo>
                <a:lnTo>
                  <a:pt x="5200795" y="2477206"/>
                </a:lnTo>
                <a:lnTo>
                  <a:pt x="5237416" y="2414220"/>
                </a:lnTo>
                <a:lnTo>
                  <a:pt x="5243172" y="2384870"/>
                </a:lnTo>
                <a:lnTo>
                  <a:pt x="5261095" y="2351824"/>
                </a:lnTo>
                <a:lnTo>
                  <a:pt x="5278864" y="2318163"/>
                </a:lnTo>
                <a:lnTo>
                  <a:pt x="5284159" y="2286972"/>
                </a:lnTo>
                <a:lnTo>
                  <a:pt x="5301625" y="2252097"/>
                </a:lnTo>
                <a:lnTo>
                  <a:pt x="5306619" y="2219699"/>
                </a:lnTo>
                <a:lnTo>
                  <a:pt x="5323784" y="2183625"/>
                </a:lnTo>
                <a:lnTo>
                  <a:pt x="5328481" y="2150038"/>
                </a:lnTo>
                <a:lnTo>
                  <a:pt x="5345352" y="2112783"/>
                </a:lnTo>
                <a:lnTo>
                  <a:pt x="5354014" y="2042681"/>
                </a:lnTo>
                <a:lnTo>
                  <a:pt x="5366028" y="1985994"/>
                </a:lnTo>
                <a:lnTo>
                  <a:pt x="5378417" y="1930806"/>
                </a:lnTo>
                <a:lnTo>
                  <a:pt x="5378854" y="1880175"/>
                </a:lnTo>
                <a:lnTo>
                  <a:pt x="5391976" y="1827922"/>
                </a:lnTo>
                <a:lnTo>
                  <a:pt x="5405457" y="1777103"/>
                </a:lnTo>
                <a:lnTo>
                  <a:pt x="5419291" y="1727697"/>
                </a:lnTo>
                <a:lnTo>
                  <a:pt x="5433473" y="1679682"/>
                </a:lnTo>
                <a:lnTo>
                  <a:pt x="5435676" y="1636116"/>
                </a:lnTo>
                <a:lnTo>
                  <a:pt x="5450536" y="1590818"/>
                </a:lnTo>
                <a:lnTo>
                  <a:pt x="5465728" y="1546845"/>
                </a:lnTo>
                <a:lnTo>
                  <a:pt x="5481246" y="1504177"/>
                </a:lnTo>
                <a:lnTo>
                  <a:pt x="5497084" y="1462791"/>
                </a:lnTo>
                <a:lnTo>
                  <a:pt x="5513238" y="1422666"/>
                </a:lnTo>
                <a:lnTo>
                  <a:pt x="5517380" y="1386859"/>
                </a:lnTo>
                <a:lnTo>
                  <a:pt x="5534147" y="1349190"/>
                </a:lnTo>
                <a:lnTo>
                  <a:pt x="5551213" y="1312716"/>
                </a:lnTo>
                <a:lnTo>
                  <a:pt x="5568572" y="1277416"/>
                </a:lnTo>
                <a:lnTo>
                  <a:pt x="5586219" y="1243268"/>
                </a:lnTo>
                <a:lnTo>
                  <a:pt x="5622355" y="1178340"/>
                </a:lnTo>
                <a:lnTo>
                  <a:pt x="5628512" y="1150596"/>
                </a:lnTo>
                <a:lnTo>
                  <a:pt x="5666261" y="1092123"/>
                </a:lnTo>
                <a:lnTo>
                  <a:pt x="5705031" y="1037735"/>
                </a:lnTo>
                <a:lnTo>
                  <a:pt x="5744779" y="987260"/>
                </a:lnTo>
                <a:lnTo>
                  <a:pt x="5752685" y="966514"/>
                </a:lnTo>
                <a:lnTo>
                  <a:pt x="5793818" y="921579"/>
                </a:lnTo>
                <a:lnTo>
                  <a:pt x="5835819" y="880122"/>
                </a:lnTo>
                <a:lnTo>
                  <a:pt x="5878646" y="841968"/>
                </a:lnTo>
                <a:lnTo>
                  <a:pt x="5888035" y="827154"/>
                </a:lnTo>
                <a:lnTo>
                  <a:pt x="5932019" y="793628"/>
                </a:lnTo>
                <a:lnTo>
                  <a:pt x="5976719" y="762970"/>
                </a:lnTo>
                <a:lnTo>
                  <a:pt x="6022093" y="735005"/>
                </a:lnTo>
                <a:lnTo>
                  <a:pt x="6032698" y="725059"/>
                </a:lnTo>
                <a:lnTo>
                  <a:pt x="6079000" y="700809"/>
                </a:lnTo>
                <a:lnTo>
                  <a:pt x="6125867" y="678820"/>
                </a:lnTo>
                <a:lnTo>
                  <a:pt x="6173254" y="658915"/>
                </a:lnTo>
                <a:lnTo>
                  <a:pt x="6184809" y="652769"/>
                </a:lnTo>
                <a:lnTo>
                  <a:pt x="6232897" y="635667"/>
                </a:lnTo>
                <a:lnTo>
                  <a:pt x="6281398" y="620214"/>
                </a:lnTo>
                <a:lnTo>
                  <a:pt x="6305789" y="613052"/>
                </a:lnTo>
                <a:lnTo>
                  <a:pt x="6317946" y="609317"/>
                </a:lnTo>
                <a:lnTo>
                  <a:pt x="6367142" y="596644"/>
                </a:lnTo>
                <a:lnTo>
                  <a:pt x="6416619" y="585098"/>
                </a:lnTo>
                <a:lnTo>
                  <a:pt x="6429128" y="582774"/>
                </a:lnTo>
                <a:lnTo>
                  <a:pt x="6454013" y="577587"/>
                </a:lnTo>
                <a:lnTo>
                  <a:pt x="6478947" y="572595"/>
                </a:lnTo>
                <a:lnTo>
                  <a:pt x="6503924" y="567777"/>
                </a:lnTo>
                <a:lnTo>
                  <a:pt x="6528949" y="563151"/>
                </a:lnTo>
                <a:lnTo>
                  <a:pt x="6519258" y="568"/>
                </a:lnTo>
                <a:lnTo>
                  <a:pt x="0" y="0"/>
                </a:lnTo>
                <a:close/>
              </a:path>
            </a:pathLst>
          </a:custGeom>
          <a:solidFill>
            <a:srgbClr val="8AB6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5999499"/>
            <a:ext cx="3519170" cy="4287520"/>
          </a:xfrm>
          <a:custGeom>
            <a:avLst/>
            <a:gdLst/>
            <a:ahLst/>
            <a:cxnLst/>
            <a:rect l="l" t="t" r="r" b="b"/>
            <a:pathLst>
              <a:path w="3519170" h="4287520">
                <a:moveTo>
                  <a:pt x="0" y="4287499"/>
                </a:moveTo>
                <a:lnTo>
                  <a:pt x="0" y="0"/>
                </a:lnTo>
                <a:lnTo>
                  <a:pt x="12747" y="12148"/>
                </a:lnTo>
                <a:lnTo>
                  <a:pt x="45355" y="44265"/>
                </a:lnTo>
                <a:lnTo>
                  <a:pt x="77890" y="77307"/>
                </a:lnTo>
                <a:lnTo>
                  <a:pt x="110354" y="111227"/>
                </a:lnTo>
                <a:lnTo>
                  <a:pt x="142750" y="145979"/>
                </a:lnTo>
                <a:lnTo>
                  <a:pt x="175081" y="181518"/>
                </a:lnTo>
                <a:lnTo>
                  <a:pt x="207350" y="217798"/>
                </a:lnTo>
                <a:lnTo>
                  <a:pt x="239557" y="254771"/>
                </a:lnTo>
                <a:lnTo>
                  <a:pt x="271707" y="292392"/>
                </a:lnTo>
                <a:lnTo>
                  <a:pt x="335842" y="369396"/>
                </a:lnTo>
                <a:lnTo>
                  <a:pt x="399775" y="448439"/>
                </a:lnTo>
                <a:lnTo>
                  <a:pt x="495339" y="570022"/>
                </a:lnTo>
                <a:lnTo>
                  <a:pt x="937850" y="1150582"/>
                </a:lnTo>
                <a:lnTo>
                  <a:pt x="1032355" y="1269980"/>
                </a:lnTo>
                <a:lnTo>
                  <a:pt x="1095375" y="1347138"/>
                </a:lnTo>
                <a:lnTo>
                  <a:pt x="1158431" y="1421913"/>
                </a:lnTo>
                <a:lnTo>
                  <a:pt x="1189979" y="1458292"/>
                </a:lnTo>
                <a:lnTo>
                  <a:pt x="1221543" y="1493937"/>
                </a:lnTo>
                <a:lnTo>
                  <a:pt x="1253127" y="1528803"/>
                </a:lnTo>
                <a:lnTo>
                  <a:pt x="1284731" y="1562842"/>
                </a:lnTo>
                <a:lnTo>
                  <a:pt x="1316360" y="1596009"/>
                </a:lnTo>
                <a:lnTo>
                  <a:pt x="1348015" y="1628258"/>
                </a:lnTo>
                <a:lnTo>
                  <a:pt x="1379699" y="1659544"/>
                </a:lnTo>
                <a:lnTo>
                  <a:pt x="1411415" y="1689818"/>
                </a:lnTo>
                <a:lnTo>
                  <a:pt x="1443164" y="1719037"/>
                </a:lnTo>
                <a:lnTo>
                  <a:pt x="1474949" y="1747153"/>
                </a:lnTo>
                <a:lnTo>
                  <a:pt x="1506774" y="1774121"/>
                </a:lnTo>
                <a:lnTo>
                  <a:pt x="1538639" y="1799894"/>
                </a:lnTo>
                <a:lnTo>
                  <a:pt x="1570549" y="1824427"/>
                </a:lnTo>
                <a:lnTo>
                  <a:pt x="1602505" y="1847673"/>
                </a:lnTo>
                <a:lnTo>
                  <a:pt x="1634509" y="1869586"/>
                </a:lnTo>
                <a:lnTo>
                  <a:pt x="1929988" y="2052627"/>
                </a:lnTo>
                <a:lnTo>
                  <a:pt x="2092901" y="2155434"/>
                </a:lnTo>
                <a:lnTo>
                  <a:pt x="2194268" y="2221202"/>
                </a:lnTo>
                <a:lnTo>
                  <a:pt x="2297349" y="2289932"/>
                </a:lnTo>
                <a:lnTo>
                  <a:pt x="2366617" y="2337357"/>
                </a:lnTo>
                <a:lnTo>
                  <a:pt x="2436042" y="2386036"/>
                </a:lnTo>
                <a:lnTo>
                  <a:pt x="2505379" y="2435945"/>
                </a:lnTo>
                <a:lnTo>
                  <a:pt x="2574387" y="2487059"/>
                </a:lnTo>
                <a:lnTo>
                  <a:pt x="2608692" y="2513060"/>
                </a:lnTo>
                <a:lnTo>
                  <a:pt x="2642823" y="2539354"/>
                </a:lnTo>
                <a:lnTo>
                  <a:pt x="2676751" y="2565936"/>
                </a:lnTo>
                <a:lnTo>
                  <a:pt x="2710445" y="2592805"/>
                </a:lnTo>
                <a:lnTo>
                  <a:pt x="2743874" y="2619956"/>
                </a:lnTo>
                <a:lnTo>
                  <a:pt x="2777010" y="2647387"/>
                </a:lnTo>
                <a:lnTo>
                  <a:pt x="2809820" y="2675095"/>
                </a:lnTo>
                <a:lnTo>
                  <a:pt x="2842275" y="2703076"/>
                </a:lnTo>
                <a:lnTo>
                  <a:pt x="2874345" y="2731328"/>
                </a:lnTo>
                <a:lnTo>
                  <a:pt x="2905999" y="2759847"/>
                </a:lnTo>
                <a:lnTo>
                  <a:pt x="2937207" y="2788631"/>
                </a:lnTo>
                <a:lnTo>
                  <a:pt x="2967938" y="2817675"/>
                </a:lnTo>
                <a:lnTo>
                  <a:pt x="2998163" y="2846978"/>
                </a:lnTo>
                <a:lnTo>
                  <a:pt x="3027851" y="2876536"/>
                </a:lnTo>
                <a:lnTo>
                  <a:pt x="3056972" y="2906346"/>
                </a:lnTo>
                <a:lnTo>
                  <a:pt x="3085495" y="2936405"/>
                </a:lnTo>
                <a:lnTo>
                  <a:pt x="3113390" y="2966710"/>
                </a:lnTo>
                <a:lnTo>
                  <a:pt x="3140627" y="2997258"/>
                </a:lnTo>
                <a:lnTo>
                  <a:pt x="3167175" y="3028045"/>
                </a:lnTo>
                <a:lnTo>
                  <a:pt x="3193004" y="3059069"/>
                </a:lnTo>
                <a:lnTo>
                  <a:pt x="3218085" y="3090326"/>
                </a:lnTo>
                <a:lnTo>
                  <a:pt x="3242385" y="3121814"/>
                </a:lnTo>
                <a:lnTo>
                  <a:pt x="3265876" y="3153529"/>
                </a:lnTo>
                <a:lnTo>
                  <a:pt x="3288527" y="3185468"/>
                </a:lnTo>
                <a:lnTo>
                  <a:pt x="3310308" y="3217628"/>
                </a:lnTo>
                <a:lnTo>
                  <a:pt x="3331187" y="3250007"/>
                </a:lnTo>
                <a:lnTo>
                  <a:pt x="3351136" y="3282601"/>
                </a:lnTo>
                <a:lnTo>
                  <a:pt x="3388119" y="3348420"/>
                </a:lnTo>
                <a:lnTo>
                  <a:pt x="3421014" y="3415063"/>
                </a:lnTo>
                <a:lnTo>
                  <a:pt x="3449579" y="3482504"/>
                </a:lnTo>
                <a:lnTo>
                  <a:pt x="3473571" y="3550719"/>
                </a:lnTo>
                <a:lnTo>
                  <a:pt x="3492748" y="3619683"/>
                </a:lnTo>
                <a:lnTo>
                  <a:pt x="3506867" y="3689372"/>
                </a:lnTo>
                <a:lnTo>
                  <a:pt x="3515686" y="3759760"/>
                </a:lnTo>
                <a:lnTo>
                  <a:pt x="3518962" y="3830823"/>
                </a:lnTo>
                <a:lnTo>
                  <a:pt x="3518446" y="3866600"/>
                </a:lnTo>
                <a:lnTo>
                  <a:pt x="3512953" y="3938629"/>
                </a:lnTo>
                <a:lnTo>
                  <a:pt x="3501312" y="4011272"/>
                </a:lnTo>
                <a:lnTo>
                  <a:pt x="3483279" y="4084504"/>
                </a:lnTo>
                <a:lnTo>
                  <a:pt x="3471790" y="4121332"/>
                </a:lnTo>
                <a:lnTo>
                  <a:pt x="3458612" y="4158299"/>
                </a:lnTo>
                <a:lnTo>
                  <a:pt x="3443715" y="4195401"/>
                </a:lnTo>
                <a:lnTo>
                  <a:pt x="3427069" y="4232634"/>
                </a:lnTo>
                <a:lnTo>
                  <a:pt x="3408643" y="4269996"/>
                </a:lnTo>
                <a:lnTo>
                  <a:pt x="3399195" y="4287499"/>
                </a:lnTo>
                <a:lnTo>
                  <a:pt x="0" y="4287499"/>
                </a:lnTo>
                <a:close/>
              </a:path>
            </a:pathLst>
          </a:custGeom>
          <a:solidFill>
            <a:srgbClr val="FFC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03788" y="1978035"/>
            <a:ext cx="14880590" cy="5974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16500"/>
              </a:lnSpc>
              <a:spcBef>
                <a:spcPts val="100"/>
              </a:spcBef>
            </a:pPr>
            <a:r>
              <a:rPr sz="6700" spc="509" dirty="0">
                <a:solidFill>
                  <a:srgbClr val="FFFFFF"/>
                </a:solidFill>
                <a:latin typeface="Arial"/>
                <a:cs typeface="Arial"/>
              </a:rPr>
              <a:t>Ergenler </a:t>
            </a:r>
            <a:r>
              <a:rPr sz="6700" spc="795" dirty="0">
                <a:solidFill>
                  <a:srgbClr val="FFFFFF"/>
                </a:solidFill>
                <a:latin typeface="Arial"/>
                <a:cs typeface="Arial"/>
              </a:rPr>
              <a:t>olarak </a:t>
            </a:r>
            <a:r>
              <a:rPr sz="6700" spc="630" dirty="0">
                <a:solidFill>
                  <a:srgbClr val="FFFFFF"/>
                </a:solidFill>
                <a:latin typeface="Arial"/>
                <a:cs typeface="Arial"/>
              </a:rPr>
              <a:t>yaşadığınız </a:t>
            </a:r>
            <a:r>
              <a:rPr sz="6700" spc="940" dirty="0">
                <a:solidFill>
                  <a:srgbClr val="FFFFFF"/>
                </a:solidFill>
                <a:latin typeface="Arial"/>
                <a:cs typeface="Arial"/>
              </a:rPr>
              <a:t>ya  da </a:t>
            </a:r>
            <a:r>
              <a:rPr sz="6700" spc="705" dirty="0">
                <a:solidFill>
                  <a:srgbClr val="FFFFFF"/>
                </a:solidFill>
                <a:latin typeface="Arial"/>
                <a:cs typeface="Arial"/>
              </a:rPr>
              <a:t>yaşayacağınız </a:t>
            </a:r>
            <a:r>
              <a:rPr sz="6700" spc="745" dirty="0">
                <a:solidFill>
                  <a:srgbClr val="FFFFFF"/>
                </a:solidFill>
                <a:latin typeface="Arial"/>
                <a:cs typeface="Arial"/>
              </a:rPr>
              <a:t>değişimler</a:t>
            </a:r>
            <a:r>
              <a:rPr sz="6700" spc="-1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700" spc="440" dirty="0">
                <a:solidFill>
                  <a:srgbClr val="FFFFFF"/>
                </a:solidFill>
                <a:latin typeface="Arial"/>
                <a:cs typeface="Arial"/>
              </a:rPr>
              <a:t>sizi  </a:t>
            </a:r>
            <a:r>
              <a:rPr sz="6700" spc="680" dirty="0">
                <a:solidFill>
                  <a:srgbClr val="FFFFFF"/>
                </a:solidFill>
                <a:latin typeface="Arial"/>
                <a:cs typeface="Arial"/>
              </a:rPr>
              <a:t>erişkinliğe </a:t>
            </a:r>
            <a:r>
              <a:rPr sz="6700" spc="725" dirty="0">
                <a:solidFill>
                  <a:srgbClr val="FFFFFF"/>
                </a:solidFill>
                <a:latin typeface="Arial"/>
                <a:cs typeface="Arial"/>
              </a:rPr>
              <a:t>hazırlayan </a:t>
            </a:r>
            <a:r>
              <a:rPr sz="6700" spc="650" dirty="0">
                <a:solidFill>
                  <a:srgbClr val="FFFFFF"/>
                </a:solidFill>
                <a:latin typeface="Arial"/>
                <a:cs typeface="Arial"/>
              </a:rPr>
              <a:t>hoş  </a:t>
            </a:r>
            <a:r>
              <a:rPr sz="6700" spc="710" dirty="0">
                <a:solidFill>
                  <a:srgbClr val="FFFFFF"/>
                </a:solidFill>
                <a:latin typeface="Arial"/>
                <a:cs typeface="Arial"/>
              </a:rPr>
              <a:t>gelişmelerdir </a:t>
            </a:r>
            <a:r>
              <a:rPr sz="6700" spc="665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6700" spc="635" dirty="0">
                <a:solidFill>
                  <a:srgbClr val="FFFFFF"/>
                </a:solidFill>
                <a:latin typeface="Arial"/>
                <a:cs typeface="Arial"/>
              </a:rPr>
              <a:t>herkesçe  </a:t>
            </a:r>
            <a:r>
              <a:rPr sz="6700" spc="605" dirty="0">
                <a:solidFill>
                  <a:srgbClr val="FFFFFF"/>
                </a:solidFill>
                <a:latin typeface="Arial"/>
                <a:cs typeface="Arial"/>
              </a:rPr>
              <a:t>yaşanır.</a:t>
            </a:r>
            <a:endParaRPr sz="6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982193" y="5389993"/>
            <a:ext cx="598805" cy="858519"/>
          </a:xfrm>
          <a:custGeom>
            <a:avLst/>
            <a:gdLst/>
            <a:ahLst/>
            <a:cxnLst/>
            <a:rect l="l" t="t" r="r" b="b"/>
            <a:pathLst>
              <a:path w="598804" h="858520">
                <a:moveTo>
                  <a:pt x="0" y="110061"/>
                </a:moveTo>
                <a:lnTo>
                  <a:pt x="0" y="0"/>
                </a:lnTo>
                <a:lnTo>
                  <a:pt x="598808" y="0"/>
                </a:lnTo>
                <a:lnTo>
                  <a:pt x="598808" y="110061"/>
                </a:lnTo>
                <a:lnTo>
                  <a:pt x="370560" y="110061"/>
                </a:lnTo>
                <a:lnTo>
                  <a:pt x="370560" y="858421"/>
                </a:lnTo>
                <a:lnTo>
                  <a:pt x="229752" y="858421"/>
                </a:lnTo>
                <a:lnTo>
                  <a:pt x="229752" y="110061"/>
                </a:lnTo>
                <a:lnTo>
                  <a:pt x="0" y="110061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723039" y="5388793"/>
            <a:ext cx="474345" cy="859790"/>
          </a:xfrm>
          <a:custGeom>
            <a:avLst/>
            <a:gdLst/>
            <a:ahLst/>
            <a:cxnLst/>
            <a:rect l="l" t="t" r="r" b="b"/>
            <a:pathLst>
              <a:path w="474345" h="859789">
                <a:moveTo>
                  <a:pt x="474287" y="0"/>
                </a:moveTo>
                <a:lnTo>
                  <a:pt x="474287" y="110051"/>
                </a:lnTo>
                <a:lnTo>
                  <a:pt x="140808" y="110051"/>
                </a:lnTo>
                <a:lnTo>
                  <a:pt x="140808" y="370560"/>
                </a:lnTo>
                <a:lnTo>
                  <a:pt x="437207" y="370560"/>
                </a:lnTo>
                <a:lnTo>
                  <a:pt x="437207" y="479107"/>
                </a:lnTo>
                <a:lnTo>
                  <a:pt x="140808" y="479107"/>
                </a:lnTo>
                <a:lnTo>
                  <a:pt x="140808" y="749569"/>
                </a:lnTo>
                <a:lnTo>
                  <a:pt x="474287" y="749569"/>
                </a:lnTo>
                <a:lnTo>
                  <a:pt x="474287" y="859621"/>
                </a:lnTo>
                <a:lnTo>
                  <a:pt x="0" y="859621"/>
                </a:lnTo>
                <a:lnTo>
                  <a:pt x="0" y="0"/>
                </a:lnTo>
                <a:lnTo>
                  <a:pt x="474287" y="0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351774" y="5378839"/>
            <a:ext cx="598170" cy="1193165"/>
          </a:xfrm>
          <a:custGeom>
            <a:avLst/>
            <a:gdLst/>
            <a:ahLst/>
            <a:cxnLst/>
            <a:rect l="l" t="t" r="r" b="b"/>
            <a:pathLst>
              <a:path w="598170" h="1193165">
                <a:moveTo>
                  <a:pt x="427253" y="230962"/>
                </a:moveTo>
                <a:lnTo>
                  <a:pt x="414360" y="185735"/>
                </a:lnTo>
                <a:lnTo>
                  <a:pt x="385343" y="148351"/>
                </a:lnTo>
                <a:lnTo>
                  <a:pt x="341772" y="123247"/>
                </a:lnTo>
                <a:lnTo>
                  <a:pt x="285235" y="114881"/>
                </a:lnTo>
                <a:lnTo>
                  <a:pt x="255195" y="116897"/>
                </a:lnTo>
                <a:lnTo>
                  <a:pt x="203938" y="133027"/>
                </a:lnTo>
                <a:lnTo>
                  <a:pt x="165439" y="164949"/>
                </a:lnTo>
                <a:lnTo>
                  <a:pt x="145687" y="211531"/>
                </a:lnTo>
                <a:lnTo>
                  <a:pt x="143217" y="240306"/>
                </a:lnTo>
                <a:lnTo>
                  <a:pt x="146139" y="269102"/>
                </a:lnTo>
                <a:lnTo>
                  <a:pt x="169510" y="315843"/>
                </a:lnTo>
                <a:lnTo>
                  <a:pt x="214699" y="348690"/>
                </a:lnTo>
                <a:lnTo>
                  <a:pt x="271535" y="372054"/>
                </a:lnTo>
                <a:lnTo>
                  <a:pt x="337077" y="388184"/>
                </a:lnTo>
                <a:lnTo>
                  <a:pt x="370487" y="396420"/>
                </a:lnTo>
                <a:lnTo>
                  <a:pt x="437197" y="414585"/>
                </a:lnTo>
                <a:lnTo>
                  <a:pt x="498861" y="441798"/>
                </a:lnTo>
                <a:lnTo>
                  <a:pt x="550573" y="485441"/>
                </a:lnTo>
                <a:lnTo>
                  <a:pt x="585849" y="546726"/>
                </a:lnTo>
                <a:lnTo>
                  <a:pt x="594668" y="584433"/>
                </a:lnTo>
                <a:lnTo>
                  <a:pt x="597608" y="626849"/>
                </a:lnTo>
                <a:lnTo>
                  <a:pt x="593480" y="670553"/>
                </a:lnTo>
                <a:lnTo>
                  <a:pt x="581098" y="712108"/>
                </a:lnTo>
                <a:lnTo>
                  <a:pt x="560462" y="751512"/>
                </a:lnTo>
                <a:lnTo>
                  <a:pt x="531571" y="788765"/>
                </a:lnTo>
                <a:lnTo>
                  <a:pt x="495505" y="821217"/>
                </a:lnTo>
                <a:lnTo>
                  <a:pt x="453332" y="846508"/>
                </a:lnTo>
                <a:lnTo>
                  <a:pt x="405051" y="864637"/>
                </a:lnTo>
                <a:lnTo>
                  <a:pt x="350662" y="875604"/>
                </a:lnTo>
                <a:lnTo>
                  <a:pt x="350662" y="928973"/>
                </a:lnTo>
                <a:lnTo>
                  <a:pt x="415566" y="937415"/>
                </a:lnTo>
                <a:lnTo>
                  <a:pt x="466753" y="962739"/>
                </a:lnTo>
                <a:lnTo>
                  <a:pt x="500220" y="1003673"/>
                </a:lnTo>
                <a:lnTo>
                  <a:pt x="511378" y="1058322"/>
                </a:lnTo>
                <a:lnTo>
                  <a:pt x="508588" y="1087644"/>
                </a:lnTo>
                <a:lnTo>
                  <a:pt x="486275" y="1136793"/>
                </a:lnTo>
                <a:lnTo>
                  <a:pt x="443100" y="1172579"/>
                </a:lnTo>
                <a:lnTo>
                  <a:pt x="386867" y="1190821"/>
                </a:lnTo>
                <a:lnTo>
                  <a:pt x="354282" y="1193101"/>
                </a:lnTo>
                <a:lnTo>
                  <a:pt x="191462" y="1193101"/>
                </a:lnTo>
                <a:lnTo>
                  <a:pt x="191462" y="1104157"/>
                </a:lnTo>
                <a:lnTo>
                  <a:pt x="325945" y="1104157"/>
                </a:lnTo>
                <a:lnTo>
                  <a:pt x="342188" y="1103535"/>
                </a:lnTo>
                <a:lnTo>
                  <a:pt x="385320" y="1088363"/>
                </a:lnTo>
                <a:lnTo>
                  <a:pt x="394992" y="1058627"/>
                </a:lnTo>
                <a:lnTo>
                  <a:pt x="393917" y="1046660"/>
                </a:lnTo>
                <a:lnTo>
                  <a:pt x="368114" y="1018390"/>
                </a:lnTo>
                <a:lnTo>
                  <a:pt x="325945" y="1012793"/>
                </a:lnTo>
                <a:lnTo>
                  <a:pt x="258098" y="1012793"/>
                </a:lnTo>
                <a:lnTo>
                  <a:pt x="258098" y="877109"/>
                </a:lnTo>
                <a:lnTo>
                  <a:pt x="202864" y="868407"/>
                </a:lnTo>
                <a:lnTo>
                  <a:pt x="153247" y="853444"/>
                </a:lnTo>
                <a:lnTo>
                  <a:pt x="109245" y="832224"/>
                </a:lnTo>
                <a:lnTo>
                  <a:pt x="70856" y="804748"/>
                </a:lnTo>
                <a:lnTo>
                  <a:pt x="39858" y="771562"/>
                </a:lnTo>
                <a:lnTo>
                  <a:pt x="17715" y="733211"/>
                </a:lnTo>
                <a:lnTo>
                  <a:pt x="4428" y="689698"/>
                </a:lnTo>
                <a:lnTo>
                  <a:pt x="0" y="641022"/>
                </a:lnTo>
                <a:lnTo>
                  <a:pt x="150456" y="641022"/>
                </a:lnTo>
                <a:lnTo>
                  <a:pt x="155018" y="668048"/>
                </a:lnTo>
                <a:lnTo>
                  <a:pt x="163574" y="692131"/>
                </a:lnTo>
                <a:lnTo>
                  <a:pt x="192671" y="731481"/>
                </a:lnTo>
                <a:lnTo>
                  <a:pt x="238351" y="756355"/>
                </a:lnTo>
                <a:lnTo>
                  <a:pt x="301218" y="764647"/>
                </a:lnTo>
                <a:lnTo>
                  <a:pt x="335196" y="762329"/>
                </a:lnTo>
                <a:lnTo>
                  <a:pt x="391729" y="743784"/>
                </a:lnTo>
                <a:lnTo>
                  <a:pt x="432360" y="708169"/>
                </a:lnTo>
                <a:lnTo>
                  <a:pt x="453009" y="664300"/>
                </a:lnTo>
                <a:lnTo>
                  <a:pt x="455590" y="639822"/>
                </a:lnTo>
                <a:lnTo>
                  <a:pt x="454007" y="615887"/>
                </a:lnTo>
                <a:lnTo>
                  <a:pt x="441345" y="576389"/>
                </a:lnTo>
                <a:lnTo>
                  <a:pt x="401246" y="536020"/>
                </a:lnTo>
                <a:lnTo>
                  <a:pt x="364836" y="518312"/>
                </a:lnTo>
                <a:lnTo>
                  <a:pt x="322699" y="504891"/>
                </a:lnTo>
                <a:lnTo>
                  <a:pt x="276491" y="492985"/>
                </a:lnTo>
                <a:lnTo>
                  <a:pt x="252467" y="487179"/>
                </a:lnTo>
                <a:lnTo>
                  <a:pt x="228328" y="480920"/>
                </a:lnTo>
                <a:lnTo>
                  <a:pt x="179708" y="467048"/>
                </a:lnTo>
                <a:lnTo>
                  <a:pt x="133045" y="450089"/>
                </a:lnTo>
                <a:lnTo>
                  <a:pt x="90754" y="428758"/>
                </a:lnTo>
                <a:lnTo>
                  <a:pt x="54350" y="399889"/>
                </a:lnTo>
                <a:lnTo>
                  <a:pt x="25326" y="360311"/>
                </a:lnTo>
                <a:lnTo>
                  <a:pt x="6334" y="310036"/>
                </a:lnTo>
                <a:lnTo>
                  <a:pt x="0" y="249659"/>
                </a:lnTo>
                <a:lnTo>
                  <a:pt x="5050" y="196176"/>
                </a:lnTo>
                <a:lnTo>
                  <a:pt x="20202" y="148197"/>
                </a:lnTo>
                <a:lnTo>
                  <a:pt x="45455" y="105722"/>
                </a:lnTo>
                <a:lnTo>
                  <a:pt x="80810" y="68751"/>
                </a:lnTo>
                <a:lnTo>
                  <a:pt x="115063" y="44000"/>
                </a:lnTo>
                <a:lnTo>
                  <a:pt x="153175" y="24750"/>
                </a:lnTo>
                <a:lnTo>
                  <a:pt x="195146" y="11000"/>
                </a:lnTo>
                <a:lnTo>
                  <a:pt x="240976" y="2750"/>
                </a:lnTo>
                <a:lnTo>
                  <a:pt x="290664" y="0"/>
                </a:lnTo>
                <a:lnTo>
                  <a:pt x="351947" y="3712"/>
                </a:lnTo>
                <a:lnTo>
                  <a:pt x="406748" y="14850"/>
                </a:lnTo>
                <a:lnTo>
                  <a:pt x="455066" y="33412"/>
                </a:lnTo>
                <a:lnTo>
                  <a:pt x="496900" y="59397"/>
                </a:lnTo>
                <a:lnTo>
                  <a:pt x="531218" y="92398"/>
                </a:lnTo>
                <a:lnTo>
                  <a:pt x="556980" y="131992"/>
                </a:lnTo>
                <a:lnTo>
                  <a:pt x="574185" y="178180"/>
                </a:lnTo>
                <a:lnTo>
                  <a:pt x="582834" y="230962"/>
                </a:lnTo>
                <a:lnTo>
                  <a:pt x="427253" y="230962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116098" y="5388793"/>
            <a:ext cx="474345" cy="859790"/>
          </a:xfrm>
          <a:custGeom>
            <a:avLst/>
            <a:gdLst/>
            <a:ahLst/>
            <a:cxnLst/>
            <a:rect l="l" t="t" r="r" b="b"/>
            <a:pathLst>
              <a:path w="474345" h="859789">
                <a:moveTo>
                  <a:pt x="474278" y="0"/>
                </a:moveTo>
                <a:lnTo>
                  <a:pt x="474278" y="110051"/>
                </a:lnTo>
                <a:lnTo>
                  <a:pt x="140808" y="110051"/>
                </a:lnTo>
                <a:lnTo>
                  <a:pt x="140808" y="370560"/>
                </a:lnTo>
                <a:lnTo>
                  <a:pt x="437197" y="370560"/>
                </a:lnTo>
                <a:lnTo>
                  <a:pt x="437197" y="479107"/>
                </a:lnTo>
                <a:lnTo>
                  <a:pt x="140808" y="479107"/>
                </a:lnTo>
                <a:lnTo>
                  <a:pt x="140808" y="749569"/>
                </a:lnTo>
                <a:lnTo>
                  <a:pt x="474278" y="749569"/>
                </a:lnTo>
                <a:lnTo>
                  <a:pt x="474278" y="859621"/>
                </a:lnTo>
                <a:lnTo>
                  <a:pt x="0" y="859621"/>
                </a:lnTo>
                <a:lnTo>
                  <a:pt x="0" y="0"/>
                </a:lnTo>
                <a:lnTo>
                  <a:pt x="474278" y="0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63217" y="5389993"/>
            <a:ext cx="658495" cy="858519"/>
          </a:xfrm>
          <a:custGeom>
            <a:avLst/>
            <a:gdLst/>
            <a:ahLst/>
            <a:cxnLst/>
            <a:rect l="l" t="t" r="r" b="b"/>
            <a:pathLst>
              <a:path w="658495" h="858520">
                <a:moveTo>
                  <a:pt x="140817" y="858421"/>
                </a:moveTo>
                <a:lnTo>
                  <a:pt x="0" y="858421"/>
                </a:lnTo>
                <a:lnTo>
                  <a:pt x="0" y="0"/>
                </a:lnTo>
                <a:lnTo>
                  <a:pt x="140817" y="0"/>
                </a:lnTo>
                <a:lnTo>
                  <a:pt x="140817" y="391677"/>
                </a:lnTo>
                <a:lnTo>
                  <a:pt x="474287" y="0"/>
                </a:lnTo>
                <a:lnTo>
                  <a:pt x="658215" y="0"/>
                </a:lnTo>
                <a:lnTo>
                  <a:pt x="270462" y="431168"/>
                </a:lnTo>
                <a:lnTo>
                  <a:pt x="658215" y="858421"/>
                </a:lnTo>
                <a:lnTo>
                  <a:pt x="473087" y="858421"/>
                </a:lnTo>
                <a:lnTo>
                  <a:pt x="140817" y="474287"/>
                </a:lnTo>
                <a:lnTo>
                  <a:pt x="140817" y="858421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544962" y="5389993"/>
            <a:ext cx="658495" cy="858519"/>
          </a:xfrm>
          <a:custGeom>
            <a:avLst/>
            <a:gdLst/>
            <a:ahLst/>
            <a:cxnLst/>
            <a:rect l="l" t="t" r="r" b="b"/>
            <a:pathLst>
              <a:path w="658495" h="858520">
                <a:moveTo>
                  <a:pt x="140808" y="858421"/>
                </a:moveTo>
                <a:lnTo>
                  <a:pt x="0" y="858421"/>
                </a:lnTo>
                <a:lnTo>
                  <a:pt x="0" y="0"/>
                </a:lnTo>
                <a:lnTo>
                  <a:pt x="140808" y="0"/>
                </a:lnTo>
                <a:lnTo>
                  <a:pt x="140808" y="391677"/>
                </a:lnTo>
                <a:lnTo>
                  <a:pt x="474287" y="0"/>
                </a:lnTo>
                <a:lnTo>
                  <a:pt x="658215" y="0"/>
                </a:lnTo>
                <a:lnTo>
                  <a:pt x="270462" y="431168"/>
                </a:lnTo>
                <a:lnTo>
                  <a:pt x="658215" y="858421"/>
                </a:lnTo>
                <a:lnTo>
                  <a:pt x="473078" y="858421"/>
                </a:lnTo>
                <a:lnTo>
                  <a:pt x="140808" y="474287"/>
                </a:lnTo>
                <a:lnTo>
                  <a:pt x="140808" y="858421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325498" y="5389993"/>
            <a:ext cx="671195" cy="867410"/>
          </a:xfrm>
          <a:custGeom>
            <a:avLst/>
            <a:gdLst/>
            <a:ahLst/>
            <a:cxnLst/>
            <a:rect l="l" t="t" r="r" b="b"/>
            <a:pathLst>
              <a:path w="671195" h="867410">
                <a:moveTo>
                  <a:pt x="0" y="544849"/>
                </a:moveTo>
                <a:lnTo>
                  <a:pt x="0" y="0"/>
                </a:lnTo>
                <a:lnTo>
                  <a:pt x="140808" y="0"/>
                </a:lnTo>
                <a:lnTo>
                  <a:pt x="140808" y="544849"/>
                </a:lnTo>
                <a:lnTo>
                  <a:pt x="144011" y="590545"/>
                </a:lnTo>
                <a:lnTo>
                  <a:pt x="153622" y="630251"/>
                </a:lnTo>
                <a:lnTo>
                  <a:pt x="192062" y="691686"/>
                </a:lnTo>
                <a:lnTo>
                  <a:pt x="253518" y="728770"/>
                </a:lnTo>
                <a:lnTo>
                  <a:pt x="291874" y="738040"/>
                </a:lnTo>
                <a:lnTo>
                  <a:pt x="335327" y="741130"/>
                </a:lnTo>
                <a:lnTo>
                  <a:pt x="378725" y="738040"/>
                </a:lnTo>
                <a:lnTo>
                  <a:pt x="417052" y="728770"/>
                </a:lnTo>
                <a:lnTo>
                  <a:pt x="478488" y="691686"/>
                </a:lnTo>
                <a:lnTo>
                  <a:pt x="516933" y="630251"/>
                </a:lnTo>
                <a:lnTo>
                  <a:pt x="526534" y="590545"/>
                </a:lnTo>
                <a:lnTo>
                  <a:pt x="529732" y="544849"/>
                </a:lnTo>
                <a:lnTo>
                  <a:pt x="529732" y="0"/>
                </a:lnTo>
                <a:lnTo>
                  <a:pt x="670607" y="0"/>
                </a:lnTo>
                <a:lnTo>
                  <a:pt x="670607" y="544849"/>
                </a:lnTo>
                <a:lnTo>
                  <a:pt x="666721" y="604197"/>
                </a:lnTo>
                <a:lnTo>
                  <a:pt x="655062" y="657780"/>
                </a:lnTo>
                <a:lnTo>
                  <a:pt x="635631" y="705599"/>
                </a:lnTo>
                <a:lnTo>
                  <a:pt x="608428" y="747654"/>
                </a:lnTo>
                <a:lnTo>
                  <a:pt x="573452" y="783945"/>
                </a:lnTo>
                <a:lnTo>
                  <a:pt x="532876" y="813905"/>
                </a:lnTo>
                <a:lnTo>
                  <a:pt x="488527" y="837207"/>
                </a:lnTo>
                <a:lnTo>
                  <a:pt x="440407" y="853851"/>
                </a:lnTo>
                <a:lnTo>
                  <a:pt x="388515" y="863837"/>
                </a:lnTo>
                <a:lnTo>
                  <a:pt x="332851" y="867165"/>
                </a:lnTo>
                <a:lnTo>
                  <a:pt x="277312" y="863861"/>
                </a:lnTo>
                <a:lnTo>
                  <a:pt x="225688" y="853947"/>
                </a:lnTo>
                <a:lnTo>
                  <a:pt x="177985" y="837423"/>
                </a:lnTo>
                <a:lnTo>
                  <a:pt x="134211" y="814290"/>
                </a:lnTo>
                <a:lnTo>
                  <a:pt x="94373" y="784545"/>
                </a:lnTo>
                <a:lnTo>
                  <a:pt x="60396" y="748425"/>
                </a:lnTo>
                <a:lnTo>
                  <a:pt x="33971" y="706395"/>
                </a:lnTo>
                <a:lnTo>
                  <a:pt x="15097" y="658455"/>
                </a:lnTo>
                <a:lnTo>
                  <a:pt x="3774" y="604606"/>
                </a:lnTo>
                <a:lnTo>
                  <a:pt x="0" y="544849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9460572" y="5136123"/>
            <a:ext cx="399415" cy="187325"/>
            <a:chOff x="9460572" y="5136123"/>
            <a:chExt cx="399415" cy="187325"/>
          </a:xfrm>
        </p:grpSpPr>
        <p:sp>
          <p:nvSpPr>
            <p:cNvPr id="11" name="object 11"/>
            <p:cNvSpPr/>
            <p:nvPr/>
          </p:nvSpPr>
          <p:spPr>
            <a:xfrm>
              <a:off x="9673151" y="5136123"/>
              <a:ext cx="186614" cy="18693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460572" y="5136123"/>
              <a:ext cx="186976" cy="18693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10178795" y="5389993"/>
            <a:ext cx="614045" cy="858519"/>
          </a:xfrm>
          <a:custGeom>
            <a:avLst/>
            <a:gdLst/>
            <a:ahLst/>
            <a:cxnLst/>
            <a:rect l="l" t="t" r="r" b="b"/>
            <a:pathLst>
              <a:path w="614045" h="858520">
                <a:moveTo>
                  <a:pt x="140874" y="510168"/>
                </a:moveTo>
                <a:lnTo>
                  <a:pt x="140874" y="858421"/>
                </a:lnTo>
                <a:lnTo>
                  <a:pt x="0" y="858421"/>
                </a:lnTo>
                <a:lnTo>
                  <a:pt x="0" y="0"/>
                </a:lnTo>
                <a:lnTo>
                  <a:pt x="296417" y="0"/>
                </a:lnTo>
                <a:lnTo>
                  <a:pt x="352140" y="2895"/>
                </a:lnTo>
                <a:lnTo>
                  <a:pt x="402494" y="11580"/>
                </a:lnTo>
                <a:lnTo>
                  <a:pt x="447486" y="26054"/>
                </a:lnTo>
                <a:lnTo>
                  <a:pt x="487119" y="46318"/>
                </a:lnTo>
                <a:lnTo>
                  <a:pt x="521398" y="72370"/>
                </a:lnTo>
                <a:lnTo>
                  <a:pt x="555957" y="110965"/>
                </a:lnTo>
                <a:lnTo>
                  <a:pt x="580632" y="154382"/>
                </a:lnTo>
                <a:lnTo>
                  <a:pt x="595430" y="202623"/>
                </a:lnTo>
                <a:lnTo>
                  <a:pt x="600360" y="255689"/>
                </a:lnTo>
                <a:lnTo>
                  <a:pt x="597076" y="297883"/>
                </a:lnTo>
                <a:lnTo>
                  <a:pt x="587228" y="337929"/>
                </a:lnTo>
                <a:lnTo>
                  <a:pt x="570825" y="375825"/>
                </a:lnTo>
                <a:lnTo>
                  <a:pt x="547878" y="411575"/>
                </a:lnTo>
                <a:lnTo>
                  <a:pt x="518127" y="443084"/>
                </a:lnTo>
                <a:lnTo>
                  <a:pt x="481322" y="468562"/>
                </a:lnTo>
                <a:lnTo>
                  <a:pt x="437480" y="488008"/>
                </a:lnTo>
                <a:lnTo>
                  <a:pt x="386619" y="501424"/>
                </a:lnTo>
                <a:lnTo>
                  <a:pt x="613886" y="858421"/>
                </a:lnTo>
                <a:lnTo>
                  <a:pt x="442340" y="858421"/>
                </a:lnTo>
                <a:lnTo>
                  <a:pt x="227361" y="510168"/>
                </a:lnTo>
                <a:lnTo>
                  <a:pt x="140874" y="510168"/>
                </a:lnTo>
                <a:close/>
              </a:path>
              <a:path w="614045" h="858520">
                <a:moveTo>
                  <a:pt x="140874" y="110061"/>
                </a:moveTo>
                <a:lnTo>
                  <a:pt x="140874" y="400116"/>
                </a:lnTo>
                <a:lnTo>
                  <a:pt x="296417" y="400116"/>
                </a:lnTo>
                <a:lnTo>
                  <a:pt x="366462" y="390544"/>
                </a:lnTo>
                <a:lnTo>
                  <a:pt x="416147" y="361826"/>
                </a:lnTo>
                <a:lnTo>
                  <a:pt x="445984" y="315994"/>
                </a:lnTo>
                <a:lnTo>
                  <a:pt x="455961" y="255089"/>
                </a:lnTo>
                <a:lnTo>
                  <a:pt x="453464" y="222749"/>
                </a:lnTo>
                <a:lnTo>
                  <a:pt x="433539" y="169381"/>
                </a:lnTo>
                <a:lnTo>
                  <a:pt x="393836" y="131599"/>
                </a:lnTo>
                <a:lnTo>
                  <a:pt x="333998" y="112454"/>
                </a:lnTo>
                <a:lnTo>
                  <a:pt x="296417" y="110061"/>
                </a:lnTo>
                <a:lnTo>
                  <a:pt x="140874" y="110061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959369" y="5389993"/>
            <a:ext cx="431165" cy="858519"/>
          </a:xfrm>
          <a:custGeom>
            <a:avLst/>
            <a:gdLst/>
            <a:ahLst/>
            <a:cxnLst/>
            <a:rect l="l" t="t" r="r" b="b"/>
            <a:pathLst>
              <a:path w="431165" h="858520">
                <a:moveTo>
                  <a:pt x="0" y="0"/>
                </a:moveTo>
                <a:lnTo>
                  <a:pt x="140779" y="0"/>
                </a:lnTo>
                <a:lnTo>
                  <a:pt x="140779" y="751084"/>
                </a:lnTo>
                <a:lnTo>
                  <a:pt x="431101" y="751084"/>
                </a:lnTo>
                <a:lnTo>
                  <a:pt x="431101" y="858421"/>
                </a:lnTo>
                <a:lnTo>
                  <a:pt x="0" y="858421"/>
                </a:lnTo>
                <a:lnTo>
                  <a:pt x="0" y="0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507628" y="5388793"/>
            <a:ext cx="474345" cy="859790"/>
          </a:xfrm>
          <a:custGeom>
            <a:avLst/>
            <a:gdLst/>
            <a:ahLst/>
            <a:cxnLst/>
            <a:rect l="l" t="t" r="r" b="b"/>
            <a:pathLst>
              <a:path w="474345" h="859789">
                <a:moveTo>
                  <a:pt x="474345" y="0"/>
                </a:moveTo>
                <a:lnTo>
                  <a:pt x="474345" y="110051"/>
                </a:lnTo>
                <a:lnTo>
                  <a:pt x="140874" y="110051"/>
                </a:lnTo>
                <a:lnTo>
                  <a:pt x="140874" y="370560"/>
                </a:lnTo>
                <a:lnTo>
                  <a:pt x="437197" y="370560"/>
                </a:lnTo>
                <a:lnTo>
                  <a:pt x="437197" y="479107"/>
                </a:lnTo>
                <a:lnTo>
                  <a:pt x="140874" y="479107"/>
                </a:lnTo>
                <a:lnTo>
                  <a:pt x="140874" y="749569"/>
                </a:lnTo>
                <a:lnTo>
                  <a:pt x="474345" y="749569"/>
                </a:lnTo>
                <a:lnTo>
                  <a:pt x="474345" y="859621"/>
                </a:lnTo>
                <a:lnTo>
                  <a:pt x="0" y="859621"/>
                </a:lnTo>
                <a:lnTo>
                  <a:pt x="0" y="0"/>
                </a:lnTo>
                <a:lnTo>
                  <a:pt x="474345" y="0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154757" y="5389993"/>
            <a:ext cx="614045" cy="858519"/>
          </a:xfrm>
          <a:custGeom>
            <a:avLst/>
            <a:gdLst/>
            <a:ahLst/>
            <a:cxnLst/>
            <a:rect l="l" t="t" r="r" b="b"/>
            <a:pathLst>
              <a:path w="614045" h="858520">
                <a:moveTo>
                  <a:pt x="140874" y="510168"/>
                </a:moveTo>
                <a:lnTo>
                  <a:pt x="140874" y="858421"/>
                </a:lnTo>
                <a:lnTo>
                  <a:pt x="0" y="858421"/>
                </a:lnTo>
                <a:lnTo>
                  <a:pt x="0" y="0"/>
                </a:lnTo>
                <a:lnTo>
                  <a:pt x="296418" y="0"/>
                </a:lnTo>
                <a:lnTo>
                  <a:pt x="352140" y="2895"/>
                </a:lnTo>
                <a:lnTo>
                  <a:pt x="402494" y="11580"/>
                </a:lnTo>
                <a:lnTo>
                  <a:pt x="447486" y="26054"/>
                </a:lnTo>
                <a:lnTo>
                  <a:pt x="487119" y="46318"/>
                </a:lnTo>
                <a:lnTo>
                  <a:pt x="521398" y="72370"/>
                </a:lnTo>
                <a:lnTo>
                  <a:pt x="555957" y="110965"/>
                </a:lnTo>
                <a:lnTo>
                  <a:pt x="580632" y="154382"/>
                </a:lnTo>
                <a:lnTo>
                  <a:pt x="595430" y="202623"/>
                </a:lnTo>
                <a:lnTo>
                  <a:pt x="600360" y="255689"/>
                </a:lnTo>
                <a:lnTo>
                  <a:pt x="597076" y="297883"/>
                </a:lnTo>
                <a:lnTo>
                  <a:pt x="587228" y="337929"/>
                </a:lnTo>
                <a:lnTo>
                  <a:pt x="570825" y="375825"/>
                </a:lnTo>
                <a:lnTo>
                  <a:pt x="547878" y="411575"/>
                </a:lnTo>
                <a:lnTo>
                  <a:pt x="518127" y="443084"/>
                </a:lnTo>
                <a:lnTo>
                  <a:pt x="481322" y="468562"/>
                </a:lnTo>
                <a:lnTo>
                  <a:pt x="437480" y="488008"/>
                </a:lnTo>
                <a:lnTo>
                  <a:pt x="386619" y="501424"/>
                </a:lnTo>
                <a:lnTo>
                  <a:pt x="613886" y="858421"/>
                </a:lnTo>
                <a:lnTo>
                  <a:pt x="442341" y="858421"/>
                </a:lnTo>
                <a:lnTo>
                  <a:pt x="227361" y="510168"/>
                </a:lnTo>
                <a:lnTo>
                  <a:pt x="140874" y="510168"/>
                </a:lnTo>
                <a:close/>
              </a:path>
              <a:path w="614045" h="858520">
                <a:moveTo>
                  <a:pt x="140874" y="110061"/>
                </a:moveTo>
                <a:lnTo>
                  <a:pt x="140874" y="400116"/>
                </a:lnTo>
                <a:lnTo>
                  <a:pt x="296418" y="400116"/>
                </a:lnTo>
                <a:lnTo>
                  <a:pt x="366462" y="390544"/>
                </a:lnTo>
                <a:lnTo>
                  <a:pt x="416147" y="361826"/>
                </a:lnTo>
                <a:lnTo>
                  <a:pt x="445984" y="315994"/>
                </a:lnTo>
                <a:lnTo>
                  <a:pt x="455961" y="255089"/>
                </a:lnTo>
                <a:lnTo>
                  <a:pt x="453464" y="222749"/>
                </a:lnTo>
                <a:lnTo>
                  <a:pt x="433539" y="169381"/>
                </a:lnTo>
                <a:lnTo>
                  <a:pt x="393836" y="131599"/>
                </a:lnTo>
                <a:lnTo>
                  <a:pt x="333998" y="112454"/>
                </a:lnTo>
                <a:lnTo>
                  <a:pt x="296418" y="110061"/>
                </a:lnTo>
                <a:lnTo>
                  <a:pt x="140874" y="110061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3006139" y="6059962"/>
            <a:ext cx="207760" cy="2077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3031818" y="5323366"/>
            <a:ext cx="149860" cy="653415"/>
          </a:xfrm>
          <a:custGeom>
            <a:avLst/>
            <a:gdLst/>
            <a:ahLst/>
            <a:cxnLst/>
            <a:rect l="l" t="t" r="r" b="b"/>
            <a:pathLst>
              <a:path w="149859" h="653414">
                <a:moveTo>
                  <a:pt x="15906" y="653386"/>
                </a:moveTo>
                <a:lnTo>
                  <a:pt x="0" y="0"/>
                </a:lnTo>
                <a:lnTo>
                  <a:pt x="149256" y="0"/>
                </a:lnTo>
                <a:lnTo>
                  <a:pt x="132016" y="653386"/>
                </a:lnTo>
                <a:lnTo>
                  <a:pt x="15906" y="653386"/>
                </a:lnTo>
                <a:close/>
              </a:path>
            </a:pathLst>
          </a:custGeom>
          <a:ln w="385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0" y="6544442"/>
            <a:ext cx="8044180" cy="3742690"/>
          </a:xfrm>
          <a:custGeom>
            <a:avLst/>
            <a:gdLst/>
            <a:ahLst/>
            <a:cxnLst/>
            <a:rect l="l" t="t" r="r" b="b"/>
            <a:pathLst>
              <a:path w="8044180" h="3742690">
                <a:moveTo>
                  <a:pt x="3752658" y="3742556"/>
                </a:moveTo>
                <a:lnTo>
                  <a:pt x="1469576" y="1459474"/>
                </a:lnTo>
                <a:lnTo>
                  <a:pt x="1506197" y="1495123"/>
                </a:lnTo>
                <a:lnTo>
                  <a:pt x="1543365" y="1530206"/>
                </a:lnTo>
                <a:lnTo>
                  <a:pt x="1581071" y="1564719"/>
                </a:lnTo>
                <a:lnTo>
                  <a:pt x="1619309" y="1598656"/>
                </a:lnTo>
                <a:lnTo>
                  <a:pt x="1658069" y="1632013"/>
                </a:lnTo>
                <a:lnTo>
                  <a:pt x="1697344" y="1664786"/>
                </a:lnTo>
                <a:lnTo>
                  <a:pt x="1737126" y="1696968"/>
                </a:lnTo>
                <a:lnTo>
                  <a:pt x="1777407" y="1728557"/>
                </a:lnTo>
                <a:lnTo>
                  <a:pt x="1818179" y="1759546"/>
                </a:lnTo>
                <a:lnTo>
                  <a:pt x="1858662" y="1788496"/>
                </a:lnTo>
                <a:lnTo>
                  <a:pt x="1899567" y="1816634"/>
                </a:lnTo>
                <a:lnTo>
                  <a:pt x="1940879" y="1843992"/>
                </a:lnTo>
                <a:lnTo>
                  <a:pt x="1982585" y="1870598"/>
                </a:lnTo>
                <a:lnTo>
                  <a:pt x="2024667" y="1896482"/>
                </a:lnTo>
                <a:lnTo>
                  <a:pt x="2067112" y="1921675"/>
                </a:lnTo>
                <a:lnTo>
                  <a:pt x="2109906" y="1946207"/>
                </a:lnTo>
                <a:lnTo>
                  <a:pt x="2153031" y="1970106"/>
                </a:lnTo>
                <a:lnTo>
                  <a:pt x="2196475" y="1993404"/>
                </a:lnTo>
                <a:lnTo>
                  <a:pt x="2240221" y="2016130"/>
                </a:lnTo>
                <a:lnTo>
                  <a:pt x="2284255" y="2038314"/>
                </a:lnTo>
                <a:lnTo>
                  <a:pt x="2328563" y="2059985"/>
                </a:lnTo>
                <a:lnTo>
                  <a:pt x="2373128" y="2081175"/>
                </a:lnTo>
                <a:lnTo>
                  <a:pt x="2417936" y="2101912"/>
                </a:lnTo>
                <a:lnTo>
                  <a:pt x="2462972" y="2122227"/>
                </a:lnTo>
                <a:lnTo>
                  <a:pt x="2508221" y="2142149"/>
                </a:lnTo>
                <a:lnTo>
                  <a:pt x="2599299" y="2180936"/>
                </a:lnTo>
                <a:lnTo>
                  <a:pt x="2649252" y="2199803"/>
                </a:lnTo>
                <a:lnTo>
                  <a:pt x="2699187" y="2214728"/>
                </a:lnTo>
                <a:lnTo>
                  <a:pt x="2749083" y="2225855"/>
                </a:lnTo>
                <a:lnTo>
                  <a:pt x="2798924" y="2233331"/>
                </a:lnTo>
                <a:lnTo>
                  <a:pt x="2848689" y="2237299"/>
                </a:lnTo>
                <a:lnTo>
                  <a:pt x="2898360" y="2237905"/>
                </a:lnTo>
                <a:lnTo>
                  <a:pt x="2947917" y="2235294"/>
                </a:lnTo>
                <a:lnTo>
                  <a:pt x="2997343" y="2229612"/>
                </a:lnTo>
                <a:lnTo>
                  <a:pt x="3046617" y="2221002"/>
                </a:lnTo>
                <a:lnTo>
                  <a:pt x="3095721" y="2209611"/>
                </a:lnTo>
                <a:lnTo>
                  <a:pt x="3144636" y="2195583"/>
                </a:lnTo>
                <a:lnTo>
                  <a:pt x="3193344" y="2179064"/>
                </a:lnTo>
                <a:lnTo>
                  <a:pt x="3239607" y="2161923"/>
                </a:lnTo>
                <a:lnTo>
                  <a:pt x="3285751" y="2144578"/>
                </a:lnTo>
                <a:lnTo>
                  <a:pt x="3331783" y="2127035"/>
                </a:lnTo>
                <a:lnTo>
                  <a:pt x="3377712" y="2109304"/>
                </a:lnTo>
                <a:lnTo>
                  <a:pt x="3423544" y="2091392"/>
                </a:lnTo>
                <a:lnTo>
                  <a:pt x="3469289" y="2073307"/>
                </a:lnTo>
                <a:lnTo>
                  <a:pt x="3514954" y="2055057"/>
                </a:lnTo>
                <a:lnTo>
                  <a:pt x="3560547" y="2036650"/>
                </a:lnTo>
                <a:lnTo>
                  <a:pt x="3606076" y="2018093"/>
                </a:lnTo>
                <a:lnTo>
                  <a:pt x="3651550" y="1999396"/>
                </a:lnTo>
                <a:lnTo>
                  <a:pt x="3696975" y="1980566"/>
                </a:lnTo>
                <a:lnTo>
                  <a:pt x="3742361" y="1961611"/>
                </a:lnTo>
                <a:lnTo>
                  <a:pt x="3787715" y="1942538"/>
                </a:lnTo>
                <a:lnTo>
                  <a:pt x="3833044" y="1923357"/>
                </a:lnTo>
                <a:lnTo>
                  <a:pt x="3878358" y="1904074"/>
                </a:lnTo>
                <a:lnTo>
                  <a:pt x="3970641" y="1864561"/>
                </a:lnTo>
                <a:lnTo>
                  <a:pt x="4017403" y="1843971"/>
                </a:lnTo>
                <a:lnTo>
                  <a:pt x="4064014" y="1823087"/>
                </a:lnTo>
                <a:lnTo>
                  <a:pt x="4157038" y="1781073"/>
                </a:lnTo>
                <a:lnTo>
                  <a:pt x="4203577" y="1760261"/>
                </a:lnTo>
                <a:lnTo>
                  <a:pt x="4250220" y="1739790"/>
                </a:lnTo>
                <a:lnTo>
                  <a:pt x="4297030" y="1719820"/>
                </a:lnTo>
                <a:lnTo>
                  <a:pt x="4344070" y="1700509"/>
                </a:lnTo>
                <a:lnTo>
                  <a:pt x="4391404" y="1682016"/>
                </a:lnTo>
                <a:lnTo>
                  <a:pt x="4439095" y="1664501"/>
                </a:lnTo>
                <a:lnTo>
                  <a:pt x="4487207" y="1648121"/>
                </a:lnTo>
                <a:lnTo>
                  <a:pt x="4535804" y="1633037"/>
                </a:lnTo>
                <a:lnTo>
                  <a:pt x="4584949" y="1619406"/>
                </a:lnTo>
                <a:lnTo>
                  <a:pt x="4633314" y="1606676"/>
                </a:lnTo>
                <a:lnTo>
                  <a:pt x="4681928" y="1595199"/>
                </a:lnTo>
                <a:lnTo>
                  <a:pt x="4730764" y="1584976"/>
                </a:lnTo>
                <a:lnTo>
                  <a:pt x="4779800" y="1576006"/>
                </a:lnTo>
                <a:lnTo>
                  <a:pt x="4829009" y="1568290"/>
                </a:lnTo>
                <a:lnTo>
                  <a:pt x="4878369" y="1561827"/>
                </a:lnTo>
                <a:lnTo>
                  <a:pt x="4927853" y="1556618"/>
                </a:lnTo>
                <a:lnTo>
                  <a:pt x="4977439" y="1552662"/>
                </a:lnTo>
                <a:lnTo>
                  <a:pt x="5027100" y="1549960"/>
                </a:lnTo>
                <a:lnTo>
                  <a:pt x="5076813" y="1548511"/>
                </a:lnTo>
                <a:lnTo>
                  <a:pt x="5126554" y="1548316"/>
                </a:lnTo>
                <a:lnTo>
                  <a:pt x="5176297" y="1549374"/>
                </a:lnTo>
                <a:lnTo>
                  <a:pt x="5226018" y="1551685"/>
                </a:lnTo>
                <a:lnTo>
                  <a:pt x="5275692" y="1555250"/>
                </a:lnTo>
                <a:lnTo>
                  <a:pt x="5325296" y="1560069"/>
                </a:lnTo>
                <a:lnTo>
                  <a:pt x="5374804" y="1566141"/>
                </a:lnTo>
                <a:lnTo>
                  <a:pt x="5424192" y="1573467"/>
                </a:lnTo>
                <a:lnTo>
                  <a:pt x="5473436" y="1582046"/>
                </a:lnTo>
                <a:lnTo>
                  <a:pt x="5522510" y="1591878"/>
                </a:lnTo>
                <a:lnTo>
                  <a:pt x="5571391" y="1602964"/>
                </a:lnTo>
                <a:lnTo>
                  <a:pt x="5673386" y="1628240"/>
                </a:lnTo>
                <a:lnTo>
                  <a:pt x="6287135" y="1773663"/>
                </a:lnTo>
                <a:lnTo>
                  <a:pt x="6338425" y="1787417"/>
                </a:lnTo>
                <a:lnTo>
                  <a:pt x="6388777" y="1803505"/>
                </a:lnTo>
                <a:lnTo>
                  <a:pt x="6438235" y="1821750"/>
                </a:lnTo>
                <a:lnTo>
                  <a:pt x="6486843" y="1841979"/>
                </a:lnTo>
                <a:lnTo>
                  <a:pt x="6534645" y="1864018"/>
                </a:lnTo>
                <a:lnTo>
                  <a:pt x="6581683" y="1887692"/>
                </a:lnTo>
                <a:lnTo>
                  <a:pt x="6628001" y="1912826"/>
                </a:lnTo>
                <a:lnTo>
                  <a:pt x="6673644" y="1939247"/>
                </a:lnTo>
                <a:lnTo>
                  <a:pt x="6718654" y="1966780"/>
                </a:lnTo>
                <a:lnTo>
                  <a:pt x="6763076" y="1995250"/>
                </a:lnTo>
                <a:lnTo>
                  <a:pt x="6805922" y="2023866"/>
                </a:lnTo>
                <a:lnTo>
                  <a:pt x="6848134" y="2053051"/>
                </a:lnTo>
                <a:lnTo>
                  <a:pt x="6889705" y="2082816"/>
                </a:lnTo>
                <a:lnTo>
                  <a:pt x="6930630" y="2113169"/>
                </a:lnTo>
                <a:lnTo>
                  <a:pt x="6970901" y="2144123"/>
                </a:lnTo>
                <a:lnTo>
                  <a:pt x="7010514" y="2175687"/>
                </a:lnTo>
                <a:lnTo>
                  <a:pt x="7049460" y="2207872"/>
                </a:lnTo>
                <a:lnTo>
                  <a:pt x="7087735" y="2240689"/>
                </a:lnTo>
                <a:lnTo>
                  <a:pt x="7125332" y="2274147"/>
                </a:lnTo>
                <a:lnTo>
                  <a:pt x="7162245" y="2308258"/>
                </a:lnTo>
                <a:lnTo>
                  <a:pt x="7198466" y="2343031"/>
                </a:lnTo>
                <a:lnTo>
                  <a:pt x="7233991" y="2378478"/>
                </a:lnTo>
                <a:lnTo>
                  <a:pt x="7268813" y="2414608"/>
                </a:lnTo>
                <a:lnTo>
                  <a:pt x="7302925" y="2451433"/>
                </a:lnTo>
                <a:lnTo>
                  <a:pt x="7336321" y="2488962"/>
                </a:lnTo>
                <a:lnTo>
                  <a:pt x="7368995" y="2527206"/>
                </a:lnTo>
                <a:lnTo>
                  <a:pt x="7400941" y="2566176"/>
                </a:lnTo>
                <a:lnTo>
                  <a:pt x="7432152" y="2605882"/>
                </a:lnTo>
                <a:lnTo>
                  <a:pt x="7462622" y="2646334"/>
                </a:lnTo>
                <a:lnTo>
                  <a:pt x="7492345" y="2687543"/>
                </a:lnTo>
                <a:lnTo>
                  <a:pt x="7521315" y="2729520"/>
                </a:lnTo>
                <a:lnTo>
                  <a:pt x="7549525" y="2772275"/>
                </a:lnTo>
                <a:lnTo>
                  <a:pt x="7576969" y="2815817"/>
                </a:lnTo>
                <a:lnTo>
                  <a:pt x="7603640" y="2860159"/>
                </a:lnTo>
                <a:lnTo>
                  <a:pt x="7629533" y="2905310"/>
                </a:lnTo>
                <a:lnTo>
                  <a:pt x="7703583" y="3039970"/>
                </a:lnTo>
                <a:lnTo>
                  <a:pt x="7775334" y="3175818"/>
                </a:lnTo>
                <a:lnTo>
                  <a:pt x="7844773" y="3312843"/>
                </a:lnTo>
                <a:lnTo>
                  <a:pt x="7911891" y="3451034"/>
                </a:lnTo>
                <a:lnTo>
                  <a:pt x="7976676" y="3590382"/>
                </a:lnTo>
                <a:lnTo>
                  <a:pt x="8039118" y="3730874"/>
                </a:lnTo>
                <a:lnTo>
                  <a:pt x="8044152" y="3742556"/>
                </a:lnTo>
                <a:lnTo>
                  <a:pt x="3752658" y="3742556"/>
                </a:lnTo>
                <a:close/>
              </a:path>
              <a:path w="8044180" h="3742690">
                <a:moveTo>
                  <a:pt x="0" y="3742556"/>
                </a:moveTo>
                <a:lnTo>
                  <a:pt x="0" y="0"/>
                </a:lnTo>
                <a:lnTo>
                  <a:pt x="17064" y="11387"/>
                </a:lnTo>
                <a:lnTo>
                  <a:pt x="59357" y="40691"/>
                </a:lnTo>
                <a:lnTo>
                  <a:pt x="101149" y="70676"/>
                </a:lnTo>
                <a:lnTo>
                  <a:pt x="142473" y="101300"/>
                </a:lnTo>
                <a:lnTo>
                  <a:pt x="183361" y="132520"/>
                </a:lnTo>
                <a:lnTo>
                  <a:pt x="223844" y="164293"/>
                </a:lnTo>
                <a:lnTo>
                  <a:pt x="263955" y="196577"/>
                </a:lnTo>
                <a:lnTo>
                  <a:pt x="303724" y="229330"/>
                </a:lnTo>
                <a:lnTo>
                  <a:pt x="382370" y="296071"/>
                </a:lnTo>
                <a:lnTo>
                  <a:pt x="722848" y="595176"/>
                </a:lnTo>
                <a:lnTo>
                  <a:pt x="760274" y="632223"/>
                </a:lnTo>
                <a:lnTo>
                  <a:pt x="797164" y="669794"/>
                </a:lnTo>
                <a:lnTo>
                  <a:pt x="833512" y="707883"/>
                </a:lnTo>
                <a:lnTo>
                  <a:pt x="869310" y="746482"/>
                </a:lnTo>
                <a:lnTo>
                  <a:pt x="904553" y="785586"/>
                </a:lnTo>
                <a:lnTo>
                  <a:pt x="939235" y="825189"/>
                </a:lnTo>
                <a:lnTo>
                  <a:pt x="973349" y="865283"/>
                </a:lnTo>
                <a:lnTo>
                  <a:pt x="1006890" y="905863"/>
                </a:lnTo>
                <a:lnTo>
                  <a:pt x="1039849" y="946923"/>
                </a:lnTo>
                <a:lnTo>
                  <a:pt x="1072222" y="988456"/>
                </a:lnTo>
                <a:lnTo>
                  <a:pt x="1104002" y="1030456"/>
                </a:lnTo>
                <a:lnTo>
                  <a:pt x="1165900" y="1113961"/>
                </a:lnTo>
                <a:lnTo>
                  <a:pt x="1197243" y="1154487"/>
                </a:lnTo>
                <a:lnTo>
                  <a:pt x="1229204" y="1194491"/>
                </a:lnTo>
                <a:lnTo>
                  <a:pt x="1261776" y="1233966"/>
                </a:lnTo>
                <a:lnTo>
                  <a:pt x="1294950" y="1272910"/>
                </a:lnTo>
                <a:lnTo>
                  <a:pt x="1328718" y="1311316"/>
                </a:lnTo>
                <a:lnTo>
                  <a:pt x="1363073" y="1349181"/>
                </a:lnTo>
                <a:lnTo>
                  <a:pt x="1398006" y="1386498"/>
                </a:lnTo>
                <a:lnTo>
                  <a:pt x="1433510" y="1423264"/>
                </a:lnTo>
                <a:lnTo>
                  <a:pt x="3752658" y="3742556"/>
                </a:lnTo>
                <a:lnTo>
                  <a:pt x="0" y="3742556"/>
                </a:lnTo>
                <a:close/>
              </a:path>
            </a:pathLst>
          </a:custGeom>
          <a:solidFill>
            <a:srgbClr val="FFCC5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2580" y="0"/>
            <a:ext cx="18317845" cy="9114790"/>
            <a:chOff x="-42580" y="0"/>
            <a:chExt cx="18317845" cy="9114790"/>
          </a:xfrm>
        </p:grpSpPr>
        <p:sp>
          <p:nvSpPr>
            <p:cNvPr id="3" name="object 3"/>
            <p:cNvSpPr/>
            <p:nvPr/>
          </p:nvSpPr>
          <p:spPr>
            <a:xfrm>
              <a:off x="-42580" y="0"/>
              <a:ext cx="18317845" cy="8102600"/>
            </a:xfrm>
            <a:custGeom>
              <a:avLst/>
              <a:gdLst/>
              <a:ahLst/>
              <a:cxnLst/>
              <a:rect l="l" t="t" r="r" b="b"/>
              <a:pathLst>
                <a:path w="18317845" h="8102600">
                  <a:moveTo>
                    <a:pt x="115554" y="6026567"/>
                  </a:moveTo>
                  <a:lnTo>
                    <a:pt x="0" y="6121070"/>
                  </a:lnTo>
                  <a:lnTo>
                    <a:pt x="42580" y="15930"/>
                  </a:lnTo>
                  <a:lnTo>
                    <a:pt x="1873" y="5955475"/>
                  </a:lnTo>
                  <a:lnTo>
                    <a:pt x="14527" y="5945126"/>
                  </a:lnTo>
                  <a:lnTo>
                    <a:pt x="115554" y="6026567"/>
                  </a:lnTo>
                  <a:close/>
                </a:path>
                <a:path w="18317845" h="8102600">
                  <a:moveTo>
                    <a:pt x="281563" y="6054864"/>
                  </a:moveTo>
                  <a:lnTo>
                    <a:pt x="114257" y="6191690"/>
                  </a:lnTo>
                  <a:lnTo>
                    <a:pt x="12900" y="6110520"/>
                  </a:lnTo>
                  <a:lnTo>
                    <a:pt x="179288" y="5974444"/>
                  </a:lnTo>
                  <a:lnTo>
                    <a:pt x="281563" y="6054864"/>
                  </a:lnTo>
                  <a:close/>
                </a:path>
                <a:path w="18317845" h="8102600">
                  <a:moveTo>
                    <a:pt x="429522" y="6097923"/>
                  </a:moveTo>
                  <a:lnTo>
                    <a:pt x="281521" y="6218961"/>
                  </a:lnTo>
                  <a:lnTo>
                    <a:pt x="178944" y="6138788"/>
                  </a:lnTo>
                  <a:lnTo>
                    <a:pt x="326276" y="6018297"/>
                  </a:lnTo>
                  <a:lnTo>
                    <a:pt x="429522" y="6097923"/>
                  </a:lnTo>
                  <a:close/>
                </a:path>
                <a:path w="18317845" h="8102600">
                  <a:moveTo>
                    <a:pt x="580459" y="6138546"/>
                  </a:moveTo>
                  <a:lnTo>
                    <a:pt x="430342" y="6261315"/>
                  </a:lnTo>
                  <a:lnTo>
                    <a:pt x="326817" y="6181917"/>
                  </a:lnTo>
                  <a:lnTo>
                    <a:pt x="476210" y="6059740"/>
                  </a:lnTo>
                  <a:lnTo>
                    <a:pt x="580459" y="6138546"/>
                  </a:lnTo>
                  <a:close/>
                </a:path>
                <a:path w="18317845" h="8102600">
                  <a:moveTo>
                    <a:pt x="759699" y="6156023"/>
                  </a:moveTo>
                  <a:lnTo>
                    <a:pt x="582062" y="6301298"/>
                  </a:lnTo>
                  <a:lnTo>
                    <a:pt x="477561" y="6222698"/>
                  </a:lnTo>
                  <a:lnTo>
                    <a:pt x="654066" y="6078349"/>
                  </a:lnTo>
                  <a:lnTo>
                    <a:pt x="759699" y="6156023"/>
                  </a:lnTo>
                  <a:close/>
                </a:path>
                <a:path w="18317845" h="8102600">
                  <a:moveTo>
                    <a:pt x="917944" y="6190670"/>
                  </a:moveTo>
                  <a:lnTo>
                    <a:pt x="762216" y="6318027"/>
                  </a:lnTo>
                  <a:lnTo>
                    <a:pt x="656369" y="6240528"/>
                  </a:lnTo>
                  <a:lnTo>
                    <a:pt x="811235" y="6113875"/>
                  </a:lnTo>
                  <a:lnTo>
                    <a:pt x="917944" y="6190670"/>
                  </a:lnTo>
                  <a:close/>
                </a:path>
                <a:path w="18317845" h="8102600">
                  <a:moveTo>
                    <a:pt x="1107266" y="6199901"/>
                  </a:moveTo>
                  <a:lnTo>
                    <a:pt x="921037" y="6352203"/>
                  </a:lnTo>
                  <a:lnTo>
                    <a:pt x="814147" y="6275557"/>
                  </a:lnTo>
                  <a:lnTo>
                    <a:pt x="999076" y="6124319"/>
                  </a:lnTo>
                  <a:lnTo>
                    <a:pt x="1107266" y="6199901"/>
                  </a:lnTo>
                  <a:close/>
                </a:path>
                <a:path w="18317845" h="8102600">
                  <a:moveTo>
                    <a:pt x="1302650" y="6204174"/>
                  </a:moveTo>
                  <a:lnTo>
                    <a:pt x="1110969" y="6360936"/>
                  </a:lnTo>
                  <a:lnTo>
                    <a:pt x="1002644" y="6285463"/>
                  </a:lnTo>
                  <a:lnTo>
                    <a:pt x="1192924" y="6129848"/>
                  </a:lnTo>
                  <a:lnTo>
                    <a:pt x="1302650" y="6204174"/>
                  </a:lnTo>
                  <a:close/>
                </a:path>
                <a:path w="18317845" h="8102600">
                  <a:moveTo>
                    <a:pt x="1504319" y="6203309"/>
                  </a:moveTo>
                  <a:lnTo>
                    <a:pt x="1306767" y="6364870"/>
                  </a:lnTo>
                  <a:lnTo>
                    <a:pt x="1196956" y="6290613"/>
                  </a:lnTo>
                  <a:lnTo>
                    <a:pt x="1393001" y="6130284"/>
                  </a:lnTo>
                  <a:lnTo>
                    <a:pt x="1504319" y="6203309"/>
                  </a:lnTo>
                  <a:close/>
                </a:path>
                <a:path w="18317845" h="8102600">
                  <a:moveTo>
                    <a:pt x="1712491" y="6197124"/>
                  </a:moveTo>
                  <a:lnTo>
                    <a:pt x="1508635" y="6363841"/>
                  </a:lnTo>
                  <a:lnTo>
                    <a:pt x="1397288" y="6290841"/>
                  </a:lnTo>
                  <a:lnTo>
                    <a:pt x="1599526" y="6125446"/>
                  </a:lnTo>
                  <a:lnTo>
                    <a:pt x="1712491" y="6197124"/>
                  </a:lnTo>
                  <a:close/>
                </a:path>
                <a:path w="18317845" h="8102600">
                  <a:moveTo>
                    <a:pt x="1925319" y="6187131"/>
                  </a:moveTo>
                  <a:lnTo>
                    <a:pt x="1716776" y="6357682"/>
                  </a:lnTo>
                  <a:lnTo>
                    <a:pt x="1603842" y="6285980"/>
                  </a:lnTo>
                  <a:lnTo>
                    <a:pt x="1812721" y="6115154"/>
                  </a:lnTo>
                  <a:lnTo>
                    <a:pt x="1925319" y="6187131"/>
                  </a:lnTo>
                  <a:close/>
                </a:path>
                <a:path w="18317845" h="8102600">
                  <a:moveTo>
                    <a:pt x="2133159" y="6181219"/>
                  </a:moveTo>
                  <a:lnTo>
                    <a:pt x="1926896" y="6349904"/>
                  </a:lnTo>
                  <a:lnTo>
                    <a:pt x="1814368" y="6277870"/>
                  </a:lnTo>
                  <a:lnTo>
                    <a:pt x="2021104" y="6108797"/>
                  </a:lnTo>
                  <a:lnTo>
                    <a:pt x="2133159" y="6181219"/>
                  </a:lnTo>
                  <a:close/>
                </a:path>
                <a:path w="18317845" h="8102600">
                  <a:moveTo>
                    <a:pt x="2369767" y="6151779"/>
                  </a:moveTo>
                  <a:lnTo>
                    <a:pt x="2134477" y="6344204"/>
                  </a:lnTo>
                  <a:lnTo>
                    <a:pt x="2022483" y="6271732"/>
                  </a:lnTo>
                  <a:lnTo>
                    <a:pt x="2258403" y="6078792"/>
                  </a:lnTo>
                  <a:lnTo>
                    <a:pt x="2369767" y="6151779"/>
                  </a:lnTo>
                  <a:close/>
                </a:path>
                <a:path w="18317845" h="8102600">
                  <a:moveTo>
                    <a:pt x="2572615" y="6149948"/>
                  </a:moveTo>
                  <a:lnTo>
                    <a:pt x="2370813" y="6314986"/>
                  </a:lnTo>
                  <a:lnTo>
                    <a:pt x="2259499" y="6241958"/>
                  </a:lnTo>
                  <a:lnTo>
                    <a:pt x="2461815" y="6076500"/>
                  </a:lnTo>
                  <a:lnTo>
                    <a:pt x="2572615" y="6149948"/>
                  </a:lnTo>
                  <a:close/>
                </a:path>
                <a:path w="18317845" h="8102600">
                  <a:moveTo>
                    <a:pt x="2773188" y="6149979"/>
                  </a:moveTo>
                  <a:lnTo>
                    <a:pt x="2573488" y="6313297"/>
                  </a:lnTo>
                  <a:lnTo>
                    <a:pt x="2462728" y="6239816"/>
                  </a:lnTo>
                  <a:lnTo>
                    <a:pt x="2662960" y="6076062"/>
                  </a:lnTo>
                  <a:lnTo>
                    <a:pt x="2773188" y="6149979"/>
                  </a:lnTo>
                  <a:close/>
                </a:path>
                <a:path w="18317845" h="8102600">
                  <a:moveTo>
                    <a:pt x="2942201" y="6175819"/>
                  </a:moveTo>
                  <a:lnTo>
                    <a:pt x="2773926" y="6313437"/>
                  </a:lnTo>
                  <a:lnTo>
                    <a:pt x="2663728" y="6239497"/>
                  </a:lnTo>
                  <a:lnTo>
                    <a:pt x="2832409" y="6101547"/>
                  </a:lnTo>
                  <a:lnTo>
                    <a:pt x="2942201" y="6175819"/>
                  </a:lnTo>
                  <a:close/>
                </a:path>
                <a:path w="18317845" h="8102600">
                  <a:moveTo>
                    <a:pt x="3138703" y="6179179"/>
                  </a:moveTo>
                  <a:lnTo>
                    <a:pt x="2942866" y="6339337"/>
                  </a:lnTo>
                  <a:lnTo>
                    <a:pt x="2833096" y="6265047"/>
                  </a:lnTo>
                  <a:lnTo>
                    <a:pt x="3029499" y="6104425"/>
                  </a:lnTo>
                  <a:lnTo>
                    <a:pt x="3138703" y="6179179"/>
                  </a:lnTo>
                  <a:close/>
                </a:path>
                <a:path w="18317845" h="8102600">
                  <a:moveTo>
                    <a:pt x="3332829" y="6184481"/>
                  </a:moveTo>
                  <a:lnTo>
                    <a:pt x="3139308" y="6342746"/>
                  </a:lnTo>
                  <a:lnTo>
                    <a:pt x="3030115" y="6267984"/>
                  </a:lnTo>
                  <a:lnTo>
                    <a:pt x="3224223" y="6109239"/>
                  </a:lnTo>
                  <a:lnTo>
                    <a:pt x="3332829" y="6184481"/>
                  </a:lnTo>
                  <a:close/>
                </a:path>
                <a:path w="18317845" h="8102600">
                  <a:moveTo>
                    <a:pt x="3524545" y="6191754"/>
                  </a:moveTo>
                  <a:lnTo>
                    <a:pt x="3333418" y="6348062"/>
                  </a:lnTo>
                  <a:lnTo>
                    <a:pt x="3224811" y="6272820"/>
                  </a:lnTo>
                  <a:lnTo>
                    <a:pt x="3416544" y="6116017"/>
                  </a:lnTo>
                  <a:lnTo>
                    <a:pt x="3524545" y="6191754"/>
                  </a:lnTo>
                  <a:close/>
                </a:path>
                <a:path w="18317845" h="8102600">
                  <a:moveTo>
                    <a:pt x="3686828" y="6223099"/>
                  </a:moveTo>
                  <a:lnTo>
                    <a:pt x="3497550" y="6377894"/>
                  </a:lnTo>
                  <a:lnTo>
                    <a:pt x="3389388" y="6302288"/>
                  </a:lnTo>
                  <a:lnTo>
                    <a:pt x="3579288" y="6146985"/>
                  </a:lnTo>
                  <a:lnTo>
                    <a:pt x="3686828" y="6223099"/>
                  </a:lnTo>
                  <a:close/>
                </a:path>
                <a:path w="18317845" h="8102600">
                  <a:moveTo>
                    <a:pt x="3874238" y="6233894"/>
                  </a:moveTo>
                  <a:lnTo>
                    <a:pt x="3687497" y="6386615"/>
                  </a:lnTo>
                  <a:lnTo>
                    <a:pt x="3579936" y="6310517"/>
                  </a:lnTo>
                  <a:lnTo>
                    <a:pt x="3767320" y="6157271"/>
                  </a:lnTo>
                  <a:lnTo>
                    <a:pt x="3874238" y="6233894"/>
                  </a:lnTo>
                  <a:close/>
                </a:path>
                <a:path w="18317845" h="8102600">
                  <a:moveTo>
                    <a:pt x="4033251" y="6267913"/>
                  </a:moveTo>
                  <a:lnTo>
                    <a:pt x="3848466" y="6419033"/>
                  </a:lnTo>
                  <a:lnTo>
                    <a:pt x="3741362" y="6342562"/>
                  </a:lnTo>
                  <a:lnTo>
                    <a:pt x="3926804" y="6190904"/>
                  </a:lnTo>
                  <a:lnTo>
                    <a:pt x="4033251" y="6267913"/>
                  </a:lnTo>
                  <a:close/>
                </a:path>
                <a:path w="18317845" h="8102600">
                  <a:moveTo>
                    <a:pt x="4190836" y="6303099"/>
                  </a:moveTo>
                  <a:lnTo>
                    <a:pt x="4034144" y="6431245"/>
                  </a:lnTo>
                  <a:lnTo>
                    <a:pt x="3927657" y="6354270"/>
                  </a:lnTo>
                  <a:lnTo>
                    <a:pt x="4084867" y="6225700"/>
                  </a:lnTo>
                  <a:lnTo>
                    <a:pt x="4190836" y="6303099"/>
                  </a:lnTo>
                  <a:close/>
                </a:path>
                <a:path w="18317845" h="8102600">
                  <a:moveTo>
                    <a:pt x="4371905" y="6319080"/>
                  </a:moveTo>
                  <a:lnTo>
                    <a:pt x="4191873" y="6466314"/>
                  </a:lnTo>
                  <a:lnTo>
                    <a:pt x="4085853" y="6388956"/>
                  </a:lnTo>
                  <a:lnTo>
                    <a:pt x="4266581" y="6241154"/>
                  </a:lnTo>
                  <a:lnTo>
                    <a:pt x="4371905" y="6319080"/>
                  </a:lnTo>
                  <a:close/>
                </a:path>
                <a:path w="18317845" h="8102600">
                  <a:moveTo>
                    <a:pt x="4526103" y="6357036"/>
                  </a:moveTo>
                  <a:lnTo>
                    <a:pt x="4348187" y="6502539"/>
                  </a:lnTo>
                  <a:lnTo>
                    <a:pt x="4242641" y="6424795"/>
                  </a:lnTo>
                  <a:lnTo>
                    <a:pt x="4421267" y="6278710"/>
                  </a:lnTo>
                  <a:lnTo>
                    <a:pt x="4526103" y="6357036"/>
                  </a:lnTo>
                  <a:close/>
                </a:path>
                <a:path w="18317845" h="8102600">
                  <a:moveTo>
                    <a:pt x="4678824" y="6396201"/>
                  </a:moveTo>
                  <a:lnTo>
                    <a:pt x="4527584" y="6519888"/>
                  </a:lnTo>
                  <a:lnTo>
                    <a:pt x="4422675" y="6441622"/>
                  </a:lnTo>
                  <a:lnTo>
                    <a:pt x="4574482" y="6317471"/>
                  </a:lnTo>
                  <a:lnTo>
                    <a:pt x="4678824" y="6396201"/>
                  </a:lnTo>
                  <a:close/>
                </a:path>
                <a:path w="18317845" h="8102600">
                  <a:moveTo>
                    <a:pt x="4830052" y="6436586"/>
                  </a:moveTo>
                  <a:lnTo>
                    <a:pt x="4680544" y="6558857"/>
                  </a:lnTo>
                  <a:lnTo>
                    <a:pt x="4576119" y="6480195"/>
                  </a:lnTo>
                  <a:lnTo>
                    <a:pt x="4726210" y="6357448"/>
                  </a:lnTo>
                  <a:lnTo>
                    <a:pt x="4830052" y="6436586"/>
                  </a:lnTo>
                  <a:close/>
                </a:path>
                <a:path w="18317845" h="8102600">
                  <a:moveTo>
                    <a:pt x="5002543" y="6459583"/>
                  </a:moveTo>
                  <a:lnTo>
                    <a:pt x="4832042" y="6599021"/>
                  </a:lnTo>
                  <a:lnTo>
                    <a:pt x="4728106" y="6519960"/>
                  </a:lnTo>
                  <a:lnTo>
                    <a:pt x="4899373" y="6379894"/>
                  </a:lnTo>
                  <a:lnTo>
                    <a:pt x="5002543" y="6459583"/>
                  </a:lnTo>
                  <a:close/>
                </a:path>
                <a:path w="18317845" h="8102600">
                  <a:moveTo>
                    <a:pt x="5150230" y="6502864"/>
                  </a:moveTo>
                  <a:lnTo>
                    <a:pt x="4982064" y="6640393"/>
                  </a:lnTo>
                  <a:lnTo>
                    <a:pt x="4878621" y="6560928"/>
                  </a:lnTo>
                  <a:lnTo>
                    <a:pt x="5047572" y="6422757"/>
                  </a:lnTo>
                  <a:lnTo>
                    <a:pt x="5150230" y="6502864"/>
                  </a:lnTo>
                  <a:close/>
                </a:path>
                <a:path w="18317845" h="8102600">
                  <a:moveTo>
                    <a:pt x="5296375" y="6547406"/>
                  </a:moveTo>
                  <a:lnTo>
                    <a:pt x="5130594" y="6682985"/>
                  </a:lnTo>
                  <a:lnTo>
                    <a:pt x="5027651" y="6603111"/>
                  </a:lnTo>
                  <a:lnTo>
                    <a:pt x="5194232" y="6466878"/>
                  </a:lnTo>
                  <a:lnTo>
                    <a:pt x="5296375" y="6547406"/>
                  </a:lnTo>
                  <a:close/>
                </a:path>
                <a:path w="18317845" h="8102600">
                  <a:moveTo>
                    <a:pt x="5440962" y="6593223"/>
                  </a:moveTo>
                  <a:lnTo>
                    <a:pt x="5277619" y="6726808"/>
                  </a:lnTo>
                  <a:lnTo>
                    <a:pt x="5175179" y="6646523"/>
                  </a:lnTo>
                  <a:lnTo>
                    <a:pt x="5339340" y="6512268"/>
                  </a:lnTo>
                  <a:lnTo>
                    <a:pt x="5440962" y="6593223"/>
                  </a:lnTo>
                  <a:close/>
                </a:path>
                <a:path w="18317845" h="8102600">
                  <a:moveTo>
                    <a:pt x="5583976" y="6640326"/>
                  </a:moveTo>
                  <a:lnTo>
                    <a:pt x="5423123" y="6771874"/>
                  </a:lnTo>
                  <a:lnTo>
                    <a:pt x="5321192" y="6691173"/>
                  </a:lnTo>
                  <a:lnTo>
                    <a:pt x="5482880" y="6558941"/>
                  </a:lnTo>
                  <a:lnTo>
                    <a:pt x="5583976" y="6640326"/>
                  </a:lnTo>
                  <a:close/>
                </a:path>
                <a:path w="18317845" h="8102600">
                  <a:moveTo>
                    <a:pt x="5725401" y="6688728"/>
                  </a:moveTo>
                  <a:lnTo>
                    <a:pt x="5567093" y="6818195"/>
                  </a:lnTo>
                  <a:lnTo>
                    <a:pt x="5465675" y="6737075"/>
                  </a:lnTo>
                  <a:lnTo>
                    <a:pt x="5624837" y="6606909"/>
                  </a:lnTo>
                  <a:lnTo>
                    <a:pt x="5725401" y="6688728"/>
                  </a:lnTo>
                  <a:close/>
                </a:path>
                <a:path w="18317845" h="8102600">
                  <a:moveTo>
                    <a:pt x="6007274" y="6786332"/>
                  </a:moveTo>
                  <a:lnTo>
                    <a:pt x="5850552" y="6914503"/>
                  </a:lnTo>
                  <a:lnTo>
                    <a:pt x="5749992" y="6832680"/>
                  </a:lnTo>
                  <a:lnTo>
                    <a:pt x="5709513" y="6865784"/>
                  </a:lnTo>
                  <a:lnTo>
                    <a:pt x="5608613" y="6784240"/>
                  </a:lnTo>
                  <a:lnTo>
                    <a:pt x="5765196" y="6656183"/>
                  </a:lnTo>
                  <a:lnTo>
                    <a:pt x="6007274" y="6786332"/>
                  </a:lnTo>
                  <a:close/>
                </a:path>
                <a:path w="18317845" h="8102600">
                  <a:moveTo>
                    <a:pt x="6290202" y="6883073"/>
                  </a:moveTo>
                  <a:lnTo>
                    <a:pt x="6133603" y="7011143"/>
                  </a:lnTo>
                  <a:lnTo>
                    <a:pt x="6032683" y="6929615"/>
                  </a:lnTo>
                  <a:lnTo>
                    <a:pt x="5991811" y="6963041"/>
                  </a:lnTo>
                  <a:lnTo>
                    <a:pt x="5891063" y="6881372"/>
                  </a:lnTo>
                  <a:lnTo>
                    <a:pt x="6047944" y="6753071"/>
                  </a:lnTo>
                  <a:lnTo>
                    <a:pt x="6290202" y="6883073"/>
                  </a:lnTo>
                  <a:close/>
                </a:path>
                <a:path w="18317845" h="8102600">
                  <a:moveTo>
                    <a:pt x="6431847" y="6931296"/>
                  </a:moveTo>
                  <a:lnTo>
                    <a:pt x="6275882" y="7058847"/>
                  </a:lnTo>
                  <a:lnTo>
                    <a:pt x="6174805" y="6977447"/>
                  </a:lnTo>
                  <a:lnTo>
                    <a:pt x="6331014" y="6849696"/>
                  </a:lnTo>
                  <a:lnTo>
                    <a:pt x="6431847" y="6931296"/>
                  </a:lnTo>
                  <a:close/>
                </a:path>
                <a:path w="18317845" h="8102600">
                  <a:moveTo>
                    <a:pt x="6573667" y="6979375"/>
                  </a:moveTo>
                  <a:lnTo>
                    <a:pt x="6418599" y="7106192"/>
                  </a:lnTo>
                  <a:lnTo>
                    <a:pt x="6317381" y="7024908"/>
                  </a:lnTo>
                  <a:lnTo>
                    <a:pt x="6472772" y="6897827"/>
                  </a:lnTo>
                  <a:lnTo>
                    <a:pt x="6573667" y="6979375"/>
                  </a:lnTo>
                  <a:close/>
                </a:path>
                <a:path w="18317845" h="8102600">
                  <a:moveTo>
                    <a:pt x="6695130" y="7044103"/>
                  </a:moveTo>
                  <a:lnTo>
                    <a:pt x="6561709" y="7153217"/>
                  </a:lnTo>
                  <a:lnTo>
                    <a:pt x="6460365" y="7072035"/>
                  </a:lnTo>
                  <a:lnTo>
                    <a:pt x="6594186" y="6962594"/>
                  </a:lnTo>
                  <a:lnTo>
                    <a:pt x="6695130" y="7044103"/>
                  </a:lnTo>
                  <a:close/>
                </a:path>
                <a:path w="18317845" h="8102600">
                  <a:moveTo>
                    <a:pt x="6837331" y="7091871"/>
                  </a:moveTo>
                  <a:lnTo>
                    <a:pt x="6705164" y="7199960"/>
                  </a:lnTo>
                  <a:lnTo>
                    <a:pt x="6603710" y="7118868"/>
                  </a:lnTo>
                  <a:lnTo>
                    <a:pt x="6736301" y="7010432"/>
                  </a:lnTo>
                  <a:lnTo>
                    <a:pt x="6837331" y="7091871"/>
                  </a:lnTo>
                  <a:close/>
                </a:path>
                <a:path w="18317845" h="8102600">
                  <a:moveTo>
                    <a:pt x="6979814" y="7139408"/>
                  </a:moveTo>
                  <a:lnTo>
                    <a:pt x="6848916" y="7246459"/>
                  </a:lnTo>
                  <a:lnTo>
                    <a:pt x="6747369" y="7165444"/>
                  </a:lnTo>
                  <a:lnTo>
                    <a:pt x="6878686" y="7058050"/>
                  </a:lnTo>
                  <a:lnTo>
                    <a:pt x="6979814" y="7139408"/>
                  </a:lnTo>
                  <a:close/>
                </a:path>
                <a:path w="18317845" h="8102600">
                  <a:moveTo>
                    <a:pt x="7553377" y="7326588"/>
                  </a:moveTo>
                  <a:lnTo>
                    <a:pt x="7425965" y="7430788"/>
                  </a:lnTo>
                  <a:lnTo>
                    <a:pt x="7179755" y="7304017"/>
                  </a:lnTo>
                  <a:lnTo>
                    <a:pt x="6891294" y="7211802"/>
                  </a:lnTo>
                  <a:lnTo>
                    <a:pt x="7021380" y="7105415"/>
                  </a:lnTo>
                  <a:lnTo>
                    <a:pt x="7122620" y="7186681"/>
                  </a:lnTo>
                  <a:lnTo>
                    <a:pt x="7164423" y="7152494"/>
                  </a:lnTo>
                  <a:lnTo>
                    <a:pt x="7265789" y="7233658"/>
                  </a:lnTo>
                  <a:lnTo>
                    <a:pt x="7307856" y="7199254"/>
                  </a:lnTo>
                  <a:lnTo>
                    <a:pt x="7409361" y="7280304"/>
                  </a:lnTo>
                  <a:lnTo>
                    <a:pt x="7451720" y="7245662"/>
                  </a:lnTo>
                  <a:lnTo>
                    <a:pt x="7553377" y="7326588"/>
                  </a:lnTo>
                  <a:close/>
                </a:path>
                <a:path w="18317845" h="8102600">
                  <a:moveTo>
                    <a:pt x="7697876" y="7372476"/>
                  </a:moveTo>
                  <a:lnTo>
                    <a:pt x="7570501" y="7476645"/>
                  </a:lnTo>
                  <a:lnTo>
                    <a:pt x="7468719" y="7395823"/>
                  </a:lnTo>
                  <a:lnTo>
                    <a:pt x="7596054" y="7291686"/>
                  </a:lnTo>
                  <a:lnTo>
                    <a:pt x="7697876" y="7372476"/>
                  </a:lnTo>
                  <a:close/>
                </a:path>
                <a:path w="18317845" h="8102600">
                  <a:moveTo>
                    <a:pt x="7843694" y="7417286"/>
                  </a:moveTo>
                  <a:lnTo>
                    <a:pt x="7694144" y="7539591"/>
                  </a:lnTo>
                  <a:lnTo>
                    <a:pt x="7591886" y="7459157"/>
                  </a:lnTo>
                  <a:lnTo>
                    <a:pt x="7741277" y="7336982"/>
                  </a:lnTo>
                  <a:lnTo>
                    <a:pt x="7843694" y="7417286"/>
                  </a:lnTo>
                  <a:close/>
                </a:path>
                <a:path w="18317845" h="8102600">
                  <a:moveTo>
                    <a:pt x="7990736" y="7461095"/>
                  </a:moveTo>
                  <a:lnTo>
                    <a:pt x="7840702" y="7583795"/>
                  </a:lnTo>
                  <a:lnTo>
                    <a:pt x="7738152" y="7503600"/>
                  </a:lnTo>
                  <a:lnTo>
                    <a:pt x="7888023" y="7381032"/>
                  </a:lnTo>
                  <a:lnTo>
                    <a:pt x="7990736" y="7461095"/>
                  </a:lnTo>
                  <a:close/>
                </a:path>
                <a:path w="18317845" h="8102600">
                  <a:moveTo>
                    <a:pt x="8138666" y="7504177"/>
                  </a:moveTo>
                  <a:lnTo>
                    <a:pt x="7988138" y="7627282"/>
                  </a:lnTo>
                  <a:lnTo>
                    <a:pt x="7885295" y="7547326"/>
                  </a:lnTo>
                  <a:lnTo>
                    <a:pt x="8035657" y="7424357"/>
                  </a:lnTo>
                  <a:lnTo>
                    <a:pt x="8138666" y="7504177"/>
                  </a:lnTo>
                  <a:close/>
                </a:path>
                <a:path w="18317845" h="8102600">
                  <a:moveTo>
                    <a:pt x="8287488" y="7546530"/>
                  </a:moveTo>
                  <a:lnTo>
                    <a:pt x="8136455" y="7670048"/>
                  </a:lnTo>
                  <a:lnTo>
                    <a:pt x="8033318" y="7590333"/>
                  </a:lnTo>
                  <a:lnTo>
                    <a:pt x="8184181" y="7466954"/>
                  </a:lnTo>
                  <a:lnTo>
                    <a:pt x="8287488" y="7546530"/>
                  </a:lnTo>
                  <a:close/>
                </a:path>
                <a:path w="18317845" h="8102600">
                  <a:moveTo>
                    <a:pt x="8460510" y="7569092"/>
                  </a:moveTo>
                  <a:lnTo>
                    <a:pt x="8285657" y="7712090"/>
                  </a:lnTo>
                  <a:lnTo>
                    <a:pt x="8182225" y="7632616"/>
                  </a:lnTo>
                  <a:lnTo>
                    <a:pt x="8356805" y="7489841"/>
                  </a:lnTo>
                  <a:lnTo>
                    <a:pt x="8460510" y="7569092"/>
                  </a:lnTo>
                  <a:close/>
                </a:path>
                <a:path w="18317845" h="8102600">
                  <a:moveTo>
                    <a:pt x="8611427" y="7609732"/>
                  </a:moveTo>
                  <a:lnTo>
                    <a:pt x="8459174" y="7734247"/>
                  </a:lnTo>
                  <a:lnTo>
                    <a:pt x="8355346" y="7655097"/>
                  </a:lnTo>
                  <a:lnTo>
                    <a:pt x="8507421" y="7530727"/>
                  </a:lnTo>
                  <a:lnTo>
                    <a:pt x="8611427" y="7609732"/>
                  </a:lnTo>
                  <a:close/>
                </a:path>
                <a:path w="18317845" h="8102600">
                  <a:moveTo>
                    <a:pt x="8763247" y="7649633"/>
                  </a:moveTo>
                  <a:lnTo>
                    <a:pt x="8610451" y="7774592"/>
                  </a:lnTo>
                  <a:lnTo>
                    <a:pt x="8506326" y="7695685"/>
                  </a:lnTo>
                  <a:lnTo>
                    <a:pt x="8658940" y="7570875"/>
                  </a:lnTo>
                  <a:lnTo>
                    <a:pt x="8763247" y="7649633"/>
                  </a:lnTo>
                  <a:close/>
                </a:path>
                <a:path w="18317845" h="8102600">
                  <a:moveTo>
                    <a:pt x="8915975" y="7688792"/>
                  </a:moveTo>
                  <a:lnTo>
                    <a:pt x="8762624" y="7814205"/>
                  </a:lnTo>
                  <a:lnTo>
                    <a:pt x="8658200" y="7735542"/>
                  </a:lnTo>
                  <a:lnTo>
                    <a:pt x="8811365" y="7610281"/>
                  </a:lnTo>
                  <a:lnTo>
                    <a:pt x="8915975" y="7688792"/>
                  </a:lnTo>
                  <a:close/>
                </a:path>
                <a:path w="18317845" h="8102600">
                  <a:moveTo>
                    <a:pt x="9069614" y="7727205"/>
                  </a:moveTo>
                  <a:lnTo>
                    <a:pt x="8915694" y="7853084"/>
                  </a:lnTo>
                  <a:lnTo>
                    <a:pt x="8810971" y="7774666"/>
                  </a:lnTo>
                  <a:lnTo>
                    <a:pt x="8964700" y="7648944"/>
                  </a:lnTo>
                  <a:lnTo>
                    <a:pt x="9069614" y="7727205"/>
                  </a:lnTo>
                  <a:close/>
                </a:path>
                <a:path w="18317845" h="8102600">
                  <a:moveTo>
                    <a:pt x="18275911" y="5284057"/>
                  </a:moveTo>
                  <a:lnTo>
                    <a:pt x="18261406" y="5295920"/>
                  </a:lnTo>
                  <a:lnTo>
                    <a:pt x="18317551" y="0"/>
                  </a:lnTo>
                  <a:lnTo>
                    <a:pt x="18275911" y="5284057"/>
                  </a:lnTo>
                  <a:close/>
                </a:path>
                <a:path w="18317845" h="8102600">
                  <a:moveTo>
                    <a:pt x="9249089" y="7744490"/>
                  </a:moveTo>
                  <a:lnTo>
                    <a:pt x="9069666" y="7891226"/>
                  </a:lnTo>
                  <a:lnTo>
                    <a:pt x="8964642" y="7813054"/>
                  </a:lnTo>
                  <a:lnTo>
                    <a:pt x="9143767" y="7666561"/>
                  </a:lnTo>
                  <a:lnTo>
                    <a:pt x="9249089" y="7744490"/>
                  </a:lnTo>
                  <a:close/>
                </a:path>
                <a:path w="18317845" h="8102600">
                  <a:moveTo>
                    <a:pt x="9404867" y="7781154"/>
                  </a:moveTo>
                  <a:lnTo>
                    <a:pt x="9249568" y="7908160"/>
                  </a:lnTo>
                  <a:lnTo>
                    <a:pt x="9144142" y="7830318"/>
                  </a:lnTo>
                  <a:lnTo>
                    <a:pt x="9299239" y="7703476"/>
                  </a:lnTo>
                  <a:lnTo>
                    <a:pt x="9404867" y="7781154"/>
                  </a:lnTo>
                  <a:close/>
                </a:path>
                <a:path w="18317845" h="8102600">
                  <a:moveTo>
                    <a:pt x="9561569" y="7817063"/>
                  </a:moveTo>
                  <a:lnTo>
                    <a:pt x="9405655" y="7944572"/>
                  </a:lnTo>
                  <a:lnTo>
                    <a:pt x="9299925" y="7866978"/>
                  </a:lnTo>
                  <a:lnTo>
                    <a:pt x="9455632" y="7739637"/>
                  </a:lnTo>
                  <a:lnTo>
                    <a:pt x="9561569" y="7817063"/>
                  </a:lnTo>
                  <a:close/>
                </a:path>
                <a:path w="18317845" h="8102600">
                  <a:moveTo>
                    <a:pt x="9745146" y="7830992"/>
                  </a:moveTo>
                  <a:lnTo>
                    <a:pt x="9562653" y="7980239"/>
                  </a:lnTo>
                  <a:lnTo>
                    <a:pt x="9456619" y="7902893"/>
                  </a:lnTo>
                  <a:lnTo>
                    <a:pt x="9638797" y="7753904"/>
                  </a:lnTo>
                  <a:lnTo>
                    <a:pt x="9745146" y="7830992"/>
                  </a:lnTo>
                  <a:close/>
                </a:path>
                <a:path w="18317845" h="8102600">
                  <a:moveTo>
                    <a:pt x="9904015" y="7865129"/>
                  </a:moveTo>
                  <a:lnTo>
                    <a:pt x="9746608" y="7993859"/>
                  </a:lnTo>
                  <a:lnTo>
                    <a:pt x="9640167" y="7916847"/>
                  </a:lnTo>
                  <a:lnTo>
                    <a:pt x="9797355" y="7788295"/>
                  </a:lnTo>
                  <a:lnTo>
                    <a:pt x="9904015" y="7865129"/>
                  </a:lnTo>
                  <a:close/>
                </a:path>
                <a:path w="18317845" h="8102600">
                  <a:moveTo>
                    <a:pt x="10090496" y="7876684"/>
                  </a:moveTo>
                  <a:lnTo>
                    <a:pt x="9905746" y="8027776"/>
                  </a:lnTo>
                  <a:lnTo>
                    <a:pt x="9798998" y="7951014"/>
                  </a:lnTo>
                  <a:lnTo>
                    <a:pt x="9983419" y="7800190"/>
                  </a:lnTo>
                  <a:lnTo>
                    <a:pt x="10090496" y="7876684"/>
                  </a:lnTo>
                  <a:close/>
                </a:path>
                <a:path w="18317845" h="8102600">
                  <a:moveTo>
                    <a:pt x="10278647" y="7886873"/>
                  </a:moveTo>
                  <a:lnTo>
                    <a:pt x="10092565" y="8039054"/>
                  </a:lnTo>
                  <a:lnTo>
                    <a:pt x="9985406" y="7962628"/>
                  </a:lnTo>
                  <a:lnTo>
                    <a:pt x="10171152" y="7810721"/>
                  </a:lnTo>
                  <a:lnTo>
                    <a:pt x="10278647" y="7886873"/>
                  </a:lnTo>
                  <a:close/>
                </a:path>
                <a:path w="18317845" h="8102600">
                  <a:moveTo>
                    <a:pt x="10468478" y="7895688"/>
                  </a:moveTo>
                  <a:lnTo>
                    <a:pt x="10281031" y="8048986"/>
                  </a:lnTo>
                  <a:lnTo>
                    <a:pt x="10173459" y="7972897"/>
                  </a:lnTo>
                  <a:lnTo>
                    <a:pt x="10360562" y="7819881"/>
                  </a:lnTo>
                  <a:lnTo>
                    <a:pt x="10468478" y="7895688"/>
                  </a:lnTo>
                  <a:close/>
                </a:path>
                <a:path w="18317845" h="8102600">
                  <a:moveTo>
                    <a:pt x="10632058" y="7925972"/>
                  </a:moveTo>
                  <a:lnTo>
                    <a:pt x="10471151" y="8057565"/>
                  </a:lnTo>
                  <a:lnTo>
                    <a:pt x="10363165" y="7981815"/>
                  </a:lnTo>
                  <a:lnTo>
                    <a:pt x="10523826" y="7850423"/>
                  </a:lnTo>
                  <a:lnTo>
                    <a:pt x="10632058" y="7925972"/>
                  </a:lnTo>
                  <a:close/>
                </a:path>
                <a:path w="18317845" h="8102600">
                  <a:moveTo>
                    <a:pt x="10824848" y="7932367"/>
                  </a:moveTo>
                  <a:lnTo>
                    <a:pt x="10634931" y="8087685"/>
                  </a:lnTo>
                  <a:lnTo>
                    <a:pt x="10526634" y="8012190"/>
                  </a:lnTo>
                  <a:lnTo>
                    <a:pt x="10716191" y="7857166"/>
                  </a:lnTo>
                  <a:lnTo>
                    <a:pt x="10824848" y="7932367"/>
                  </a:lnTo>
                  <a:close/>
                </a:path>
                <a:path w="18317845" h="8102600">
                  <a:moveTo>
                    <a:pt x="11019341" y="7937369"/>
                  </a:moveTo>
                  <a:lnTo>
                    <a:pt x="10827964" y="8093881"/>
                  </a:lnTo>
                  <a:lnTo>
                    <a:pt x="10719249" y="8018727"/>
                  </a:lnTo>
                  <a:lnTo>
                    <a:pt x="10910258" y="7862517"/>
                  </a:lnTo>
                  <a:lnTo>
                    <a:pt x="11019341" y="7937369"/>
                  </a:lnTo>
                  <a:close/>
                </a:path>
                <a:path w="18317845" h="8102600">
                  <a:moveTo>
                    <a:pt x="11215545" y="7940972"/>
                  </a:moveTo>
                  <a:lnTo>
                    <a:pt x="11022673" y="8098707"/>
                  </a:lnTo>
                  <a:lnTo>
                    <a:pt x="10913538" y="8023897"/>
                  </a:lnTo>
                  <a:lnTo>
                    <a:pt x="11106033" y="7866471"/>
                  </a:lnTo>
                  <a:lnTo>
                    <a:pt x="11215545" y="7940972"/>
                  </a:lnTo>
                  <a:close/>
                </a:path>
                <a:path w="18317845" h="8102600">
                  <a:moveTo>
                    <a:pt x="11413469" y="7943169"/>
                  </a:moveTo>
                  <a:lnTo>
                    <a:pt x="11219063" y="8102158"/>
                  </a:lnTo>
                  <a:lnTo>
                    <a:pt x="11109508" y="8027692"/>
                  </a:lnTo>
                  <a:lnTo>
                    <a:pt x="11303527" y="7869019"/>
                  </a:lnTo>
                  <a:lnTo>
                    <a:pt x="11413469" y="7943169"/>
                  </a:lnTo>
                  <a:close/>
                </a:path>
                <a:path w="18317845" h="8102600">
                  <a:moveTo>
                    <a:pt x="11643206" y="7919348"/>
                  </a:moveTo>
                  <a:lnTo>
                    <a:pt x="11446829" y="8079949"/>
                  </a:lnTo>
                  <a:lnTo>
                    <a:pt x="11336744" y="8005916"/>
                  </a:lnTo>
                  <a:lnTo>
                    <a:pt x="11532722" y="7845641"/>
                  </a:lnTo>
                  <a:lnTo>
                    <a:pt x="11643206" y="7919348"/>
                  </a:lnTo>
                  <a:close/>
                </a:path>
                <a:path w="18317845" h="8102600">
                  <a:moveTo>
                    <a:pt x="11845031" y="7918354"/>
                  </a:moveTo>
                  <a:lnTo>
                    <a:pt x="11647032" y="8080281"/>
                  </a:lnTo>
                  <a:lnTo>
                    <a:pt x="11536522" y="8006596"/>
                  </a:lnTo>
                  <a:lnTo>
                    <a:pt x="11734112" y="7845004"/>
                  </a:lnTo>
                  <a:lnTo>
                    <a:pt x="11845031" y="7918354"/>
                  </a:lnTo>
                  <a:close/>
                </a:path>
                <a:path w="18317845" h="8102600">
                  <a:moveTo>
                    <a:pt x="12079671" y="7890523"/>
                  </a:moveTo>
                  <a:lnTo>
                    <a:pt x="11848943" y="8079218"/>
                  </a:lnTo>
                  <a:lnTo>
                    <a:pt x="11738005" y="8005882"/>
                  </a:lnTo>
                  <a:lnTo>
                    <a:pt x="11968204" y="7817621"/>
                  </a:lnTo>
                  <a:lnTo>
                    <a:pt x="12079671" y="7890523"/>
                  </a:lnTo>
                  <a:close/>
                </a:path>
                <a:path w="18317845" h="8102600">
                  <a:moveTo>
                    <a:pt x="12285441" y="7886304"/>
                  </a:moveTo>
                  <a:lnTo>
                    <a:pt x="12083642" y="8051339"/>
                  </a:lnTo>
                  <a:lnTo>
                    <a:pt x="11972167" y="7978443"/>
                  </a:lnTo>
                  <a:lnTo>
                    <a:pt x="12173533" y="7813761"/>
                  </a:lnTo>
                  <a:lnTo>
                    <a:pt x="12285441" y="7886304"/>
                  </a:lnTo>
                  <a:close/>
                </a:path>
                <a:path w="18317845" h="8102600">
                  <a:moveTo>
                    <a:pt x="12525038" y="7854419"/>
                  </a:moveTo>
                  <a:lnTo>
                    <a:pt x="12321034" y="8021258"/>
                  </a:lnTo>
                  <a:lnTo>
                    <a:pt x="12209019" y="7948803"/>
                  </a:lnTo>
                  <a:lnTo>
                    <a:pt x="12412577" y="7782329"/>
                  </a:lnTo>
                  <a:lnTo>
                    <a:pt x="12525038" y="7854419"/>
                  </a:lnTo>
                  <a:close/>
                </a:path>
                <a:path w="18317845" h="8102600">
                  <a:moveTo>
                    <a:pt x="12767413" y="7820263"/>
                  </a:moveTo>
                  <a:lnTo>
                    <a:pt x="12528976" y="8015261"/>
                  </a:lnTo>
                  <a:lnTo>
                    <a:pt x="12416527" y="7943161"/>
                  </a:lnTo>
                  <a:lnTo>
                    <a:pt x="12654395" y="7748628"/>
                  </a:lnTo>
                  <a:lnTo>
                    <a:pt x="12767413" y="7820263"/>
                  </a:lnTo>
                  <a:close/>
                </a:path>
                <a:path w="18317845" h="8102600">
                  <a:moveTo>
                    <a:pt x="13045872" y="7756596"/>
                  </a:moveTo>
                  <a:lnTo>
                    <a:pt x="12771252" y="7981186"/>
                  </a:lnTo>
                  <a:lnTo>
                    <a:pt x="12658259" y="7909531"/>
                  </a:lnTo>
                  <a:lnTo>
                    <a:pt x="12932182" y="7685511"/>
                  </a:lnTo>
                  <a:lnTo>
                    <a:pt x="13045872" y="7756596"/>
                  </a:lnTo>
                  <a:close/>
                </a:path>
                <a:path w="18317845" h="8102600">
                  <a:moveTo>
                    <a:pt x="13294416" y="7717394"/>
                  </a:moveTo>
                  <a:lnTo>
                    <a:pt x="13049513" y="7917681"/>
                  </a:lnTo>
                  <a:lnTo>
                    <a:pt x="12935862" y="7846565"/>
                  </a:lnTo>
                  <a:lnTo>
                    <a:pt x="13180162" y="7646771"/>
                  </a:lnTo>
                  <a:lnTo>
                    <a:pt x="13294416" y="7717394"/>
                  </a:lnTo>
                  <a:close/>
                </a:path>
                <a:path w="18317845" h="8102600">
                  <a:moveTo>
                    <a:pt x="13580327" y="7647633"/>
                  </a:moveTo>
                  <a:lnTo>
                    <a:pt x="13297823" y="7878671"/>
                  </a:lnTo>
                  <a:lnTo>
                    <a:pt x="13183620" y="7808006"/>
                  </a:lnTo>
                  <a:lnTo>
                    <a:pt x="13465391" y="7577568"/>
                  </a:lnTo>
                  <a:lnTo>
                    <a:pt x="13580327" y="7647633"/>
                  </a:lnTo>
                  <a:close/>
                </a:path>
                <a:path w="18317845" h="8102600">
                  <a:moveTo>
                    <a:pt x="13870343" y="7574515"/>
                  </a:moveTo>
                  <a:lnTo>
                    <a:pt x="13583366" y="7809211"/>
                  </a:lnTo>
                  <a:lnTo>
                    <a:pt x="13468498" y="7739089"/>
                  </a:lnTo>
                  <a:lnTo>
                    <a:pt x="13754721" y="7505011"/>
                  </a:lnTo>
                  <a:lnTo>
                    <a:pt x="13870343" y="7574515"/>
                  </a:lnTo>
                  <a:close/>
                </a:path>
                <a:path w="18317845" h="8102600">
                  <a:moveTo>
                    <a:pt x="14164493" y="7498016"/>
                  </a:moveTo>
                  <a:lnTo>
                    <a:pt x="13872918" y="7736472"/>
                  </a:lnTo>
                  <a:lnTo>
                    <a:pt x="13757380" y="7666899"/>
                  </a:lnTo>
                  <a:lnTo>
                    <a:pt x="14048180" y="7429077"/>
                  </a:lnTo>
                  <a:lnTo>
                    <a:pt x="14164493" y="7498016"/>
                  </a:lnTo>
                  <a:close/>
                </a:path>
                <a:path w="18317845" h="8102600">
                  <a:moveTo>
                    <a:pt x="14499532" y="7388078"/>
                  </a:moveTo>
                  <a:lnTo>
                    <a:pt x="14166503" y="7660435"/>
                  </a:lnTo>
                  <a:lnTo>
                    <a:pt x="14050291" y="7591413"/>
                  </a:lnTo>
                  <a:lnTo>
                    <a:pt x="14382406" y="7319803"/>
                  </a:lnTo>
                  <a:lnTo>
                    <a:pt x="14499532" y="7388078"/>
                  </a:lnTo>
                  <a:close/>
                </a:path>
                <a:path w="18317845" h="8102600">
                  <a:moveTo>
                    <a:pt x="14877944" y="7242668"/>
                  </a:moveTo>
                  <a:lnTo>
                    <a:pt x="14500751" y="7551144"/>
                  </a:lnTo>
                  <a:lnTo>
                    <a:pt x="14383747" y="7482769"/>
                  </a:lnTo>
                  <a:lnTo>
                    <a:pt x="14759882" y="7175158"/>
                  </a:lnTo>
                  <a:lnTo>
                    <a:pt x="14877944" y="7242668"/>
                  </a:lnTo>
                  <a:close/>
                </a:path>
                <a:path w="18317845" h="8102600">
                  <a:moveTo>
                    <a:pt x="15263124" y="7091722"/>
                  </a:moveTo>
                  <a:lnTo>
                    <a:pt x="14840562" y="7437302"/>
                  </a:lnTo>
                  <a:lnTo>
                    <a:pt x="14722761" y="7369579"/>
                  </a:lnTo>
                  <a:lnTo>
                    <a:pt x="15144549" y="7024633"/>
                  </a:lnTo>
                  <a:lnTo>
                    <a:pt x="15263124" y="7091722"/>
                  </a:lnTo>
                  <a:close/>
                </a:path>
                <a:path w="18317845" h="8102600">
                  <a:moveTo>
                    <a:pt x="15687867" y="6908422"/>
                  </a:moveTo>
                  <a:lnTo>
                    <a:pt x="15224297" y="7287539"/>
                  </a:lnTo>
                  <a:lnTo>
                    <a:pt x="15105578" y="7220567"/>
                  </a:lnTo>
                  <a:lnTo>
                    <a:pt x="15569141" y="6841456"/>
                  </a:lnTo>
                  <a:lnTo>
                    <a:pt x="15687867" y="6908422"/>
                  </a:lnTo>
                  <a:close/>
                </a:path>
                <a:path w="18317845" h="8102600">
                  <a:moveTo>
                    <a:pt x="16190856" y="6661131"/>
                  </a:moveTo>
                  <a:lnTo>
                    <a:pt x="15689313" y="7071302"/>
                  </a:lnTo>
                  <a:lnTo>
                    <a:pt x="15570525" y="7004386"/>
                  </a:lnTo>
                  <a:lnTo>
                    <a:pt x="16071966" y="6594299"/>
                  </a:lnTo>
                  <a:lnTo>
                    <a:pt x="16190856" y="6661131"/>
                  </a:lnTo>
                  <a:close/>
                </a:path>
                <a:path w="18317845" h="8102600">
                  <a:moveTo>
                    <a:pt x="16811506" y="6317613"/>
                  </a:moveTo>
                  <a:lnTo>
                    <a:pt x="16154105" y="6855249"/>
                  </a:lnTo>
                  <a:lnTo>
                    <a:pt x="16035223" y="6788410"/>
                  </a:lnTo>
                  <a:lnTo>
                    <a:pt x="16692436" y="6250928"/>
                  </a:lnTo>
                  <a:lnTo>
                    <a:pt x="16811506" y="6317613"/>
                  </a:lnTo>
                  <a:close/>
                </a:path>
                <a:path w="18317845" h="8102600">
                  <a:moveTo>
                    <a:pt x="17589778" y="5845190"/>
                  </a:moveTo>
                  <a:lnTo>
                    <a:pt x="16735615" y="6543741"/>
                  </a:lnTo>
                  <a:lnTo>
                    <a:pt x="16616612" y="6477001"/>
                  </a:lnTo>
                  <a:lnTo>
                    <a:pt x="17470526" y="5778654"/>
                  </a:lnTo>
                  <a:lnTo>
                    <a:pt x="17589778" y="5845190"/>
                  </a:lnTo>
                  <a:close/>
                </a:path>
                <a:path w="18317845" h="8102600">
                  <a:moveTo>
                    <a:pt x="18259651" y="5461417"/>
                  </a:moveTo>
                  <a:lnTo>
                    <a:pt x="17434941" y="6135881"/>
                  </a:lnTo>
                  <a:lnTo>
                    <a:pt x="17315788" y="6069264"/>
                  </a:lnTo>
                  <a:lnTo>
                    <a:pt x="18261406" y="5295920"/>
                  </a:lnTo>
                  <a:lnTo>
                    <a:pt x="18259651" y="5461417"/>
                  </a:lnTo>
                  <a:close/>
                </a:path>
              </a:pathLst>
            </a:custGeom>
            <a:solidFill>
              <a:srgbClr val="6193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43035" y="4653927"/>
              <a:ext cx="13563600" cy="4445000"/>
            </a:xfrm>
            <a:custGeom>
              <a:avLst/>
              <a:gdLst/>
              <a:ahLst/>
              <a:cxnLst/>
              <a:rect l="l" t="t" r="r" b="b"/>
              <a:pathLst>
                <a:path w="13563600" h="4445000">
                  <a:moveTo>
                    <a:pt x="4260075" y="2159139"/>
                  </a:moveTo>
                  <a:lnTo>
                    <a:pt x="4259694" y="2109660"/>
                  </a:lnTo>
                  <a:lnTo>
                    <a:pt x="4258386" y="2059901"/>
                  </a:lnTo>
                  <a:lnTo>
                    <a:pt x="4256151" y="2009863"/>
                  </a:lnTo>
                  <a:lnTo>
                    <a:pt x="4252976" y="1959584"/>
                  </a:lnTo>
                  <a:lnTo>
                    <a:pt x="4248861" y="1909051"/>
                  </a:lnTo>
                  <a:lnTo>
                    <a:pt x="4243794" y="1858302"/>
                  </a:lnTo>
                  <a:lnTo>
                    <a:pt x="4237761" y="1807337"/>
                  </a:lnTo>
                  <a:lnTo>
                    <a:pt x="4230763" y="1756181"/>
                  </a:lnTo>
                  <a:lnTo>
                    <a:pt x="4222788" y="1704848"/>
                  </a:lnTo>
                  <a:lnTo>
                    <a:pt x="4213834" y="1653349"/>
                  </a:lnTo>
                  <a:lnTo>
                    <a:pt x="4203890" y="1601698"/>
                  </a:lnTo>
                  <a:lnTo>
                    <a:pt x="4192955" y="1549920"/>
                  </a:lnTo>
                  <a:lnTo>
                    <a:pt x="4181005" y="1498015"/>
                  </a:lnTo>
                  <a:lnTo>
                    <a:pt x="4168038" y="1445996"/>
                  </a:lnTo>
                  <a:lnTo>
                    <a:pt x="4154055" y="1393901"/>
                  </a:lnTo>
                  <a:lnTo>
                    <a:pt x="4139044" y="1341729"/>
                  </a:lnTo>
                  <a:lnTo>
                    <a:pt x="4122991" y="1289494"/>
                  </a:lnTo>
                  <a:lnTo>
                    <a:pt x="4105897" y="1237208"/>
                  </a:lnTo>
                  <a:lnTo>
                    <a:pt x="4087761" y="1184897"/>
                  </a:lnTo>
                  <a:lnTo>
                    <a:pt x="4068546" y="1132573"/>
                  </a:lnTo>
                  <a:lnTo>
                    <a:pt x="4048277" y="1080249"/>
                  </a:lnTo>
                  <a:lnTo>
                    <a:pt x="4026928" y="1027938"/>
                  </a:lnTo>
                  <a:lnTo>
                    <a:pt x="4004500" y="975652"/>
                  </a:lnTo>
                  <a:lnTo>
                    <a:pt x="3982428" y="919861"/>
                  </a:lnTo>
                  <a:lnTo>
                    <a:pt x="3874706" y="760857"/>
                  </a:lnTo>
                  <a:lnTo>
                    <a:pt x="3619106" y="511175"/>
                  </a:lnTo>
                  <a:lnTo>
                    <a:pt x="3153372" y="183375"/>
                  </a:lnTo>
                  <a:lnTo>
                    <a:pt x="3098965" y="152082"/>
                  </a:lnTo>
                  <a:lnTo>
                    <a:pt x="3042805" y="123837"/>
                  </a:lnTo>
                  <a:lnTo>
                    <a:pt x="2985008" y="98615"/>
                  </a:lnTo>
                  <a:lnTo>
                    <a:pt x="2925648" y="76352"/>
                  </a:lnTo>
                  <a:lnTo>
                    <a:pt x="2864828" y="57023"/>
                  </a:lnTo>
                  <a:lnTo>
                    <a:pt x="2802636" y="40576"/>
                  </a:lnTo>
                  <a:lnTo>
                    <a:pt x="2739161" y="26987"/>
                  </a:lnTo>
                  <a:lnTo>
                    <a:pt x="2674518" y="16205"/>
                  </a:lnTo>
                  <a:lnTo>
                    <a:pt x="2608783" y="8191"/>
                  </a:lnTo>
                  <a:lnTo>
                    <a:pt x="2542057" y="2908"/>
                  </a:lnTo>
                  <a:lnTo>
                    <a:pt x="2474430" y="304"/>
                  </a:lnTo>
                  <a:lnTo>
                    <a:pt x="2440305" y="0"/>
                  </a:lnTo>
                  <a:lnTo>
                    <a:pt x="2405989" y="355"/>
                  </a:lnTo>
                  <a:lnTo>
                    <a:pt x="2336838" y="3009"/>
                  </a:lnTo>
                  <a:lnTo>
                    <a:pt x="2267064" y="8229"/>
                  </a:lnTo>
                  <a:lnTo>
                    <a:pt x="2196757" y="15976"/>
                  </a:lnTo>
                  <a:lnTo>
                    <a:pt x="2126030" y="26212"/>
                  </a:lnTo>
                  <a:lnTo>
                    <a:pt x="2054948" y="38887"/>
                  </a:lnTo>
                  <a:lnTo>
                    <a:pt x="1983625" y="53975"/>
                  </a:lnTo>
                  <a:lnTo>
                    <a:pt x="1912150" y="71424"/>
                  </a:lnTo>
                  <a:lnTo>
                    <a:pt x="1840623" y="91198"/>
                  </a:lnTo>
                  <a:lnTo>
                    <a:pt x="1769110" y="113258"/>
                  </a:lnTo>
                  <a:lnTo>
                    <a:pt x="1697736" y="137553"/>
                  </a:lnTo>
                  <a:lnTo>
                    <a:pt x="1626577" y="164058"/>
                  </a:lnTo>
                  <a:lnTo>
                    <a:pt x="1591119" y="178130"/>
                  </a:lnTo>
                  <a:lnTo>
                    <a:pt x="1555737" y="192735"/>
                  </a:lnTo>
                  <a:lnTo>
                    <a:pt x="1520469" y="207860"/>
                  </a:lnTo>
                  <a:lnTo>
                    <a:pt x="1485303" y="223520"/>
                  </a:lnTo>
                  <a:lnTo>
                    <a:pt x="1450276" y="239699"/>
                  </a:lnTo>
                  <a:lnTo>
                    <a:pt x="1415376" y="256400"/>
                  </a:lnTo>
                  <a:lnTo>
                    <a:pt x="1380617" y="273596"/>
                  </a:lnTo>
                  <a:lnTo>
                    <a:pt x="1346034" y="291312"/>
                  </a:lnTo>
                  <a:lnTo>
                    <a:pt x="1311617" y="309524"/>
                  </a:lnTo>
                  <a:lnTo>
                    <a:pt x="1277378" y="328231"/>
                  </a:lnTo>
                  <a:lnTo>
                    <a:pt x="1243342" y="347421"/>
                  </a:lnTo>
                  <a:lnTo>
                    <a:pt x="1209509" y="367106"/>
                  </a:lnTo>
                  <a:lnTo>
                    <a:pt x="1175893" y="387273"/>
                  </a:lnTo>
                  <a:lnTo>
                    <a:pt x="1142504" y="407911"/>
                  </a:lnTo>
                  <a:lnTo>
                    <a:pt x="1109370" y="429018"/>
                  </a:lnTo>
                  <a:lnTo>
                    <a:pt x="1076477" y="450596"/>
                  </a:lnTo>
                  <a:lnTo>
                    <a:pt x="1043851" y="472617"/>
                  </a:lnTo>
                  <a:lnTo>
                    <a:pt x="1011516" y="495109"/>
                  </a:lnTo>
                  <a:lnTo>
                    <a:pt x="979449" y="518045"/>
                  </a:lnTo>
                  <a:lnTo>
                    <a:pt x="947699" y="541439"/>
                  </a:lnTo>
                  <a:lnTo>
                    <a:pt x="916254" y="565251"/>
                  </a:lnTo>
                  <a:lnTo>
                    <a:pt x="885126" y="589508"/>
                  </a:lnTo>
                  <a:lnTo>
                    <a:pt x="854341" y="614197"/>
                  </a:lnTo>
                  <a:lnTo>
                    <a:pt x="823912" y="639318"/>
                  </a:lnTo>
                  <a:lnTo>
                    <a:pt x="793826" y="664845"/>
                  </a:lnTo>
                  <a:lnTo>
                    <a:pt x="764120" y="690791"/>
                  </a:lnTo>
                  <a:lnTo>
                    <a:pt x="734796" y="717156"/>
                  </a:lnTo>
                  <a:lnTo>
                    <a:pt x="705866" y="743915"/>
                  </a:lnTo>
                  <a:lnTo>
                    <a:pt x="677329" y="771067"/>
                  </a:lnTo>
                  <a:lnTo>
                    <a:pt x="649224" y="798626"/>
                  </a:lnTo>
                  <a:lnTo>
                    <a:pt x="621538" y="826579"/>
                  </a:lnTo>
                  <a:lnTo>
                    <a:pt x="594296" y="854900"/>
                  </a:lnTo>
                  <a:lnTo>
                    <a:pt x="567512" y="883615"/>
                  </a:lnTo>
                  <a:lnTo>
                    <a:pt x="541185" y="912698"/>
                  </a:lnTo>
                  <a:lnTo>
                    <a:pt x="515340" y="942149"/>
                  </a:lnTo>
                  <a:lnTo>
                    <a:pt x="489978" y="971969"/>
                  </a:lnTo>
                  <a:lnTo>
                    <a:pt x="465112" y="1002144"/>
                  </a:lnTo>
                  <a:lnTo>
                    <a:pt x="440753" y="1032675"/>
                  </a:lnTo>
                  <a:lnTo>
                    <a:pt x="416928" y="1063548"/>
                  </a:lnTo>
                  <a:lnTo>
                    <a:pt x="393636" y="1094778"/>
                  </a:lnTo>
                  <a:lnTo>
                    <a:pt x="370878" y="1126337"/>
                  </a:lnTo>
                  <a:lnTo>
                    <a:pt x="348691" y="1158227"/>
                  </a:lnTo>
                  <a:lnTo>
                    <a:pt x="327063" y="1190459"/>
                  </a:lnTo>
                  <a:lnTo>
                    <a:pt x="306019" y="1223010"/>
                  </a:lnTo>
                  <a:lnTo>
                    <a:pt x="285572" y="1255877"/>
                  </a:lnTo>
                  <a:lnTo>
                    <a:pt x="265722" y="1289050"/>
                  </a:lnTo>
                  <a:lnTo>
                    <a:pt x="246494" y="1322539"/>
                  </a:lnTo>
                  <a:lnTo>
                    <a:pt x="227888" y="1356334"/>
                  </a:lnTo>
                  <a:lnTo>
                    <a:pt x="209918" y="1390434"/>
                  </a:lnTo>
                  <a:lnTo>
                    <a:pt x="192608" y="1424825"/>
                  </a:lnTo>
                  <a:lnTo>
                    <a:pt x="175958" y="1459496"/>
                  </a:lnTo>
                  <a:lnTo>
                    <a:pt x="159981" y="1494459"/>
                  </a:lnTo>
                  <a:lnTo>
                    <a:pt x="144691" y="1529689"/>
                  </a:lnTo>
                  <a:lnTo>
                    <a:pt x="130098" y="1565198"/>
                  </a:lnTo>
                  <a:lnTo>
                    <a:pt x="116205" y="1600987"/>
                  </a:lnTo>
                  <a:lnTo>
                    <a:pt x="103047" y="1637030"/>
                  </a:lnTo>
                  <a:lnTo>
                    <a:pt x="90614" y="1673326"/>
                  </a:lnTo>
                  <a:lnTo>
                    <a:pt x="78930" y="1709877"/>
                  </a:lnTo>
                  <a:lnTo>
                    <a:pt x="67995" y="1746681"/>
                  </a:lnTo>
                  <a:lnTo>
                    <a:pt x="57835" y="1783727"/>
                  </a:lnTo>
                  <a:lnTo>
                    <a:pt x="48450" y="1821014"/>
                  </a:lnTo>
                  <a:lnTo>
                    <a:pt x="39852" y="1858530"/>
                  </a:lnTo>
                  <a:lnTo>
                    <a:pt x="32067" y="1896275"/>
                  </a:lnTo>
                  <a:lnTo>
                    <a:pt x="25095" y="1934248"/>
                  </a:lnTo>
                  <a:lnTo>
                    <a:pt x="18948" y="1972437"/>
                  </a:lnTo>
                  <a:lnTo>
                    <a:pt x="13627" y="2010829"/>
                  </a:lnTo>
                  <a:lnTo>
                    <a:pt x="9169" y="2049437"/>
                  </a:lnTo>
                  <a:lnTo>
                    <a:pt x="5562" y="2088248"/>
                  </a:lnTo>
                  <a:lnTo>
                    <a:pt x="2832" y="2127262"/>
                  </a:lnTo>
                  <a:lnTo>
                    <a:pt x="990" y="2166455"/>
                  </a:lnTo>
                  <a:lnTo>
                    <a:pt x="38" y="2205850"/>
                  </a:lnTo>
                  <a:lnTo>
                    <a:pt x="0" y="2245423"/>
                  </a:lnTo>
                  <a:lnTo>
                    <a:pt x="876" y="2285161"/>
                  </a:lnTo>
                  <a:lnTo>
                    <a:pt x="2692" y="2325090"/>
                  </a:lnTo>
                  <a:lnTo>
                    <a:pt x="5448" y="2365171"/>
                  </a:lnTo>
                  <a:lnTo>
                    <a:pt x="9156" y="2405430"/>
                  </a:lnTo>
                  <a:lnTo>
                    <a:pt x="13830" y="2445842"/>
                  </a:lnTo>
                  <a:lnTo>
                    <a:pt x="19481" y="2486393"/>
                  </a:lnTo>
                  <a:lnTo>
                    <a:pt x="26123" y="2527109"/>
                  </a:lnTo>
                  <a:lnTo>
                    <a:pt x="33756" y="2567965"/>
                  </a:lnTo>
                  <a:lnTo>
                    <a:pt x="42418" y="2608948"/>
                  </a:lnTo>
                  <a:lnTo>
                    <a:pt x="52095" y="2650071"/>
                  </a:lnTo>
                  <a:lnTo>
                    <a:pt x="62814" y="2691320"/>
                  </a:lnTo>
                  <a:lnTo>
                    <a:pt x="74574" y="2732684"/>
                  </a:lnTo>
                  <a:lnTo>
                    <a:pt x="87401" y="2774175"/>
                  </a:lnTo>
                  <a:lnTo>
                    <a:pt x="101295" y="2815780"/>
                  </a:lnTo>
                  <a:lnTo>
                    <a:pt x="116268" y="2857487"/>
                  </a:lnTo>
                  <a:lnTo>
                    <a:pt x="132346" y="2899295"/>
                  </a:lnTo>
                  <a:lnTo>
                    <a:pt x="149529" y="2941193"/>
                  </a:lnTo>
                  <a:lnTo>
                    <a:pt x="167817" y="2983192"/>
                  </a:lnTo>
                  <a:lnTo>
                    <a:pt x="187248" y="3025279"/>
                  </a:lnTo>
                  <a:lnTo>
                    <a:pt x="207822" y="3067443"/>
                  </a:lnTo>
                  <a:lnTo>
                    <a:pt x="229539" y="3109684"/>
                  </a:lnTo>
                  <a:lnTo>
                    <a:pt x="252425" y="3152000"/>
                  </a:lnTo>
                  <a:lnTo>
                    <a:pt x="276491" y="3194380"/>
                  </a:lnTo>
                  <a:lnTo>
                    <a:pt x="301739" y="3236823"/>
                  </a:lnTo>
                  <a:lnTo>
                    <a:pt x="328193" y="3279330"/>
                  </a:lnTo>
                  <a:lnTo>
                    <a:pt x="366572" y="3338614"/>
                  </a:lnTo>
                  <a:lnTo>
                    <a:pt x="405104" y="3396081"/>
                  </a:lnTo>
                  <a:lnTo>
                    <a:pt x="443776" y="3451733"/>
                  </a:lnTo>
                  <a:lnTo>
                    <a:pt x="482587" y="3505619"/>
                  </a:lnTo>
                  <a:lnTo>
                    <a:pt x="521538" y="3557727"/>
                  </a:lnTo>
                  <a:lnTo>
                    <a:pt x="560590" y="3608108"/>
                  </a:lnTo>
                  <a:lnTo>
                    <a:pt x="599770" y="3656761"/>
                  </a:lnTo>
                  <a:lnTo>
                    <a:pt x="639051" y="3703713"/>
                  </a:lnTo>
                  <a:lnTo>
                    <a:pt x="678421" y="3749002"/>
                  </a:lnTo>
                  <a:lnTo>
                    <a:pt x="717892" y="3792626"/>
                  </a:lnTo>
                  <a:lnTo>
                    <a:pt x="757440" y="3834612"/>
                  </a:lnTo>
                  <a:lnTo>
                    <a:pt x="797064" y="3874998"/>
                  </a:lnTo>
                  <a:lnTo>
                    <a:pt x="836764" y="3913797"/>
                  </a:lnTo>
                  <a:lnTo>
                    <a:pt x="876528" y="3951020"/>
                  </a:lnTo>
                  <a:lnTo>
                    <a:pt x="916330" y="3986695"/>
                  </a:lnTo>
                  <a:lnTo>
                    <a:pt x="956195" y="4020845"/>
                  </a:lnTo>
                  <a:lnTo>
                    <a:pt x="996086" y="4053497"/>
                  </a:lnTo>
                  <a:lnTo>
                    <a:pt x="1036015" y="4084663"/>
                  </a:lnTo>
                  <a:lnTo>
                    <a:pt x="1075969" y="4114368"/>
                  </a:lnTo>
                  <a:lnTo>
                    <a:pt x="1115936" y="4142625"/>
                  </a:lnTo>
                  <a:lnTo>
                    <a:pt x="1155915" y="4169473"/>
                  </a:lnTo>
                  <a:lnTo>
                    <a:pt x="1195895" y="4194924"/>
                  </a:lnTo>
                  <a:lnTo>
                    <a:pt x="1235875" y="4219003"/>
                  </a:lnTo>
                  <a:lnTo>
                    <a:pt x="1275829" y="4241724"/>
                  </a:lnTo>
                  <a:lnTo>
                    <a:pt x="1315770" y="4263110"/>
                  </a:lnTo>
                  <a:lnTo>
                    <a:pt x="1355686" y="4283189"/>
                  </a:lnTo>
                  <a:lnTo>
                    <a:pt x="1395552" y="4301972"/>
                  </a:lnTo>
                  <a:lnTo>
                    <a:pt x="1435392" y="4319498"/>
                  </a:lnTo>
                  <a:lnTo>
                    <a:pt x="1475168" y="4335767"/>
                  </a:lnTo>
                  <a:lnTo>
                    <a:pt x="1514894" y="4350817"/>
                  </a:lnTo>
                  <a:lnTo>
                    <a:pt x="1554556" y="4364672"/>
                  </a:lnTo>
                  <a:lnTo>
                    <a:pt x="1594142" y="4377334"/>
                  </a:lnTo>
                  <a:lnTo>
                    <a:pt x="1633651" y="4388840"/>
                  </a:lnTo>
                  <a:lnTo>
                    <a:pt x="1673072" y="4399204"/>
                  </a:lnTo>
                  <a:lnTo>
                    <a:pt x="1712404" y="4408449"/>
                  </a:lnTo>
                  <a:lnTo>
                    <a:pt x="1751622" y="4416603"/>
                  </a:lnTo>
                  <a:lnTo>
                    <a:pt x="1790738" y="4423676"/>
                  </a:lnTo>
                  <a:lnTo>
                    <a:pt x="1829727" y="4429696"/>
                  </a:lnTo>
                  <a:lnTo>
                    <a:pt x="1868601" y="4434687"/>
                  </a:lnTo>
                  <a:lnTo>
                    <a:pt x="1907349" y="4438675"/>
                  </a:lnTo>
                  <a:lnTo>
                    <a:pt x="1945944" y="4441672"/>
                  </a:lnTo>
                  <a:lnTo>
                    <a:pt x="1984400" y="4443692"/>
                  </a:lnTo>
                  <a:lnTo>
                    <a:pt x="2022690" y="4444784"/>
                  </a:lnTo>
                  <a:lnTo>
                    <a:pt x="2060829" y="4444936"/>
                  </a:lnTo>
                  <a:lnTo>
                    <a:pt x="2098802" y="4444187"/>
                  </a:lnTo>
                  <a:lnTo>
                    <a:pt x="2174189" y="4440072"/>
                  </a:lnTo>
                  <a:lnTo>
                    <a:pt x="2248827" y="4432617"/>
                  </a:lnTo>
                  <a:lnTo>
                    <a:pt x="2322626" y="4421962"/>
                  </a:lnTo>
                  <a:lnTo>
                    <a:pt x="2395550" y="4408309"/>
                  </a:lnTo>
                  <a:lnTo>
                    <a:pt x="2467533" y="4391812"/>
                  </a:lnTo>
                  <a:lnTo>
                    <a:pt x="2538501" y="4372661"/>
                  </a:lnTo>
                  <a:lnTo>
                    <a:pt x="2608415" y="4351007"/>
                  </a:lnTo>
                  <a:lnTo>
                    <a:pt x="2677198" y="4327029"/>
                  </a:lnTo>
                  <a:lnTo>
                    <a:pt x="2744800" y="4300906"/>
                  </a:lnTo>
                  <a:lnTo>
                    <a:pt x="2811157" y="4272813"/>
                  </a:lnTo>
                  <a:lnTo>
                    <a:pt x="2876219" y="4242905"/>
                  </a:lnTo>
                  <a:lnTo>
                    <a:pt x="2939923" y="4211358"/>
                  </a:lnTo>
                  <a:lnTo>
                    <a:pt x="3002203" y="4178350"/>
                  </a:lnTo>
                  <a:lnTo>
                    <a:pt x="3062998" y="4144060"/>
                  </a:lnTo>
                  <a:lnTo>
                    <a:pt x="3122257" y="4108640"/>
                  </a:lnTo>
                  <a:lnTo>
                    <a:pt x="3179927" y="4072280"/>
                  </a:lnTo>
                  <a:lnTo>
                    <a:pt x="3235922" y="4035145"/>
                  </a:lnTo>
                  <a:lnTo>
                    <a:pt x="3290214" y="3997401"/>
                  </a:lnTo>
                  <a:lnTo>
                    <a:pt x="3342729" y="3959225"/>
                  </a:lnTo>
                  <a:lnTo>
                    <a:pt x="3393402" y="3920794"/>
                  </a:lnTo>
                  <a:lnTo>
                    <a:pt x="3442170" y="3882275"/>
                  </a:lnTo>
                  <a:lnTo>
                    <a:pt x="3488994" y="3843845"/>
                  </a:lnTo>
                  <a:lnTo>
                    <a:pt x="3533800" y="3805656"/>
                  </a:lnTo>
                  <a:lnTo>
                    <a:pt x="3576536" y="3767912"/>
                  </a:lnTo>
                  <a:lnTo>
                    <a:pt x="3617137" y="3730752"/>
                  </a:lnTo>
                  <a:lnTo>
                    <a:pt x="3655542" y="3694366"/>
                  </a:lnTo>
                  <a:lnTo>
                    <a:pt x="3691699" y="3658933"/>
                  </a:lnTo>
                  <a:lnTo>
                    <a:pt x="3725545" y="3624605"/>
                  </a:lnTo>
                  <a:lnTo>
                    <a:pt x="3753180" y="3595344"/>
                  </a:lnTo>
                  <a:lnTo>
                    <a:pt x="3780180" y="3565245"/>
                  </a:lnTo>
                  <a:lnTo>
                    <a:pt x="3806533" y="3534346"/>
                  </a:lnTo>
                  <a:lnTo>
                    <a:pt x="3832212" y="3502647"/>
                  </a:lnTo>
                  <a:lnTo>
                    <a:pt x="3857231" y="3470173"/>
                  </a:lnTo>
                  <a:lnTo>
                    <a:pt x="3881577" y="3436937"/>
                  </a:lnTo>
                  <a:lnTo>
                    <a:pt x="3905250" y="3402965"/>
                  </a:lnTo>
                  <a:lnTo>
                    <a:pt x="3928211" y="3368243"/>
                  </a:lnTo>
                  <a:lnTo>
                    <a:pt x="3950487" y="3332810"/>
                  </a:lnTo>
                  <a:lnTo>
                    <a:pt x="3972064" y="3296666"/>
                  </a:lnTo>
                  <a:lnTo>
                    <a:pt x="3992918" y="3259836"/>
                  </a:lnTo>
                  <a:lnTo>
                    <a:pt x="4013060" y="3222333"/>
                  </a:lnTo>
                  <a:lnTo>
                    <a:pt x="4032466" y="3184182"/>
                  </a:lnTo>
                  <a:lnTo>
                    <a:pt x="4051135" y="3145371"/>
                  </a:lnTo>
                  <a:lnTo>
                    <a:pt x="4069067" y="3105937"/>
                  </a:lnTo>
                  <a:lnTo>
                    <a:pt x="4086237" y="3065894"/>
                  </a:lnTo>
                  <a:lnTo>
                    <a:pt x="4102658" y="3025254"/>
                  </a:lnTo>
                  <a:lnTo>
                    <a:pt x="4118318" y="2984017"/>
                  </a:lnTo>
                  <a:lnTo>
                    <a:pt x="4133189" y="2942221"/>
                  </a:lnTo>
                  <a:lnTo>
                    <a:pt x="4147286" y="2899867"/>
                  </a:lnTo>
                  <a:lnTo>
                    <a:pt x="4160583" y="2856979"/>
                  </a:lnTo>
                  <a:lnTo>
                    <a:pt x="4173093" y="2813570"/>
                  </a:lnTo>
                  <a:lnTo>
                    <a:pt x="4184789" y="2769641"/>
                  </a:lnTo>
                  <a:lnTo>
                    <a:pt x="4195673" y="2725229"/>
                  </a:lnTo>
                  <a:lnTo>
                    <a:pt x="4205744" y="2680335"/>
                  </a:lnTo>
                  <a:lnTo>
                    <a:pt x="4214977" y="2634970"/>
                  </a:lnTo>
                  <a:lnTo>
                    <a:pt x="4223385" y="2589161"/>
                  </a:lnTo>
                  <a:lnTo>
                    <a:pt x="4230941" y="2542921"/>
                  </a:lnTo>
                  <a:lnTo>
                    <a:pt x="4237647" y="2496261"/>
                  </a:lnTo>
                  <a:lnTo>
                    <a:pt x="4243489" y="2449195"/>
                  </a:lnTo>
                  <a:lnTo>
                    <a:pt x="4248467" y="2401735"/>
                  </a:lnTo>
                  <a:lnTo>
                    <a:pt x="4252569" y="2353907"/>
                  </a:lnTo>
                  <a:lnTo>
                    <a:pt x="4255795" y="2305710"/>
                  </a:lnTo>
                  <a:lnTo>
                    <a:pt x="4258119" y="2257183"/>
                  </a:lnTo>
                  <a:lnTo>
                    <a:pt x="4259554" y="2208314"/>
                  </a:lnTo>
                  <a:lnTo>
                    <a:pt x="4260075" y="2159139"/>
                  </a:lnTo>
                  <a:close/>
                </a:path>
                <a:path w="13563600" h="4445000">
                  <a:moveTo>
                    <a:pt x="8993759" y="2159139"/>
                  </a:moveTo>
                  <a:lnTo>
                    <a:pt x="8993378" y="2109660"/>
                  </a:lnTo>
                  <a:lnTo>
                    <a:pt x="8992070" y="2059901"/>
                  </a:lnTo>
                  <a:lnTo>
                    <a:pt x="8989835" y="2009863"/>
                  </a:lnTo>
                  <a:lnTo>
                    <a:pt x="8986660" y="1959584"/>
                  </a:lnTo>
                  <a:lnTo>
                    <a:pt x="8982545" y="1909051"/>
                  </a:lnTo>
                  <a:lnTo>
                    <a:pt x="8977478" y="1858302"/>
                  </a:lnTo>
                  <a:lnTo>
                    <a:pt x="8971445" y="1807337"/>
                  </a:lnTo>
                  <a:lnTo>
                    <a:pt x="8964447" y="1756181"/>
                  </a:lnTo>
                  <a:lnTo>
                    <a:pt x="8956472" y="1704848"/>
                  </a:lnTo>
                  <a:lnTo>
                    <a:pt x="8947518" y="1653349"/>
                  </a:lnTo>
                  <a:lnTo>
                    <a:pt x="8937574" y="1601698"/>
                  </a:lnTo>
                  <a:lnTo>
                    <a:pt x="8926639" y="1549920"/>
                  </a:lnTo>
                  <a:lnTo>
                    <a:pt x="8914689" y="1498015"/>
                  </a:lnTo>
                  <a:lnTo>
                    <a:pt x="8901722" y="1445996"/>
                  </a:lnTo>
                  <a:lnTo>
                    <a:pt x="8887739" y="1393901"/>
                  </a:lnTo>
                  <a:lnTo>
                    <a:pt x="8872728" y="1341729"/>
                  </a:lnTo>
                  <a:lnTo>
                    <a:pt x="8856675" y="1289494"/>
                  </a:lnTo>
                  <a:lnTo>
                    <a:pt x="8839581" y="1237208"/>
                  </a:lnTo>
                  <a:lnTo>
                    <a:pt x="8821445" y="1184897"/>
                  </a:lnTo>
                  <a:lnTo>
                    <a:pt x="8802230" y="1132573"/>
                  </a:lnTo>
                  <a:lnTo>
                    <a:pt x="8781961" y="1080249"/>
                  </a:lnTo>
                  <a:lnTo>
                    <a:pt x="8760612" y="1027938"/>
                  </a:lnTo>
                  <a:lnTo>
                    <a:pt x="8738184" y="975652"/>
                  </a:lnTo>
                  <a:lnTo>
                    <a:pt x="8716112" y="919861"/>
                  </a:lnTo>
                  <a:lnTo>
                    <a:pt x="8608403" y="760857"/>
                  </a:lnTo>
                  <a:lnTo>
                    <a:pt x="8352790" y="511175"/>
                  </a:lnTo>
                  <a:lnTo>
                    <a:pt x="7887055" y="183375"/>
                  </a:lnTo>
                  <a:lnTo>
                    <a:pt x="7832649" y="152082"/>
                  </a:lnTo>
                  <a:lnTo>
                    <a:pt x="7776489" y="123837"/>
                  </a:lnTo>
                  <a:lnTo>
                    <a:pt x="7718692" y="98615"/>
                  </a:lnTo>
                  <a:lnTo>
                    <a:pt x="7659332" y="76352"/>
                  </a:lnTo>
                  <a:lnTo>
                    <a:pt x="7598511" y="57023"/>
                  </a:lnTo>
                  <a:lnTo>
                    <a:pt x="7536320" y="40576"/>
                  </a:lnTo>
                  <a:lnTo>
                    <a:pt x="7472858" y="26987"/>
                  </a:lnTo>
                  <a:lnTo>
                    <a:pt x="7408202" y="16205"/>
                  </a:lnTo>
                  <a:lnTo>
                    <a:pt x="7342467" y="8191"/>
                  </a:lnTo>
                  <a:lnTo>
                    <a:pt x="7275741" y="2908"/>
                  </a:lnTo>
                  <a:lnTo>
                    <a:pt x="7208113" y="304"/>
                  </a:lnTo>
                  <a:lnTo>
                    <a:pt x="7173989" y="0"/>
                  </a:lnTo>
                  <a:lnTo>
                    <a:pt x="7139673" y="355"/>
                  </a:lnTo>
                  <a:lnTo>
                    <a:pt x="7070522" y="3009"/>
                  </a:lnTo>
                  <a:lnTo>
                    <a:pt x="7000748" y="8229"/>
                  </a:lnTo>
                  <a:lnTo>
                    <a:pt x="6930441" y="15976"/>
                  </a:lnTo>
                  <a:lnTo>
                    <a:pt x="6859714" y="26212"/>
                  </a:lnTo>
                  <a:lnTo>
                    <a:pt x="6788632" y="38887"/>
                  </a:lnTo>
                  <a:lnTo>
                    <a:pt x="6717309" y="53975"/>
                  </a:lnTo>
                  <a:lnTo>
                    <a:pt x="6645834" y="71424"/>
                  </a:lnTo>
                  <a:lnTo>
                    <a:pt x="6574307" y="91198"/>
                  </a:lnTo>
                  <a:lnTo>
                    <a:pt x="6502794" y="113258"/>
                  </a:lnTo>
                  <a:lnTo>
                    <a:pt x="6431420" y="137553"/>
                  </a:lnTo>
                  <a:lnTo>
                    <a:pt x="6360261" y="164058"/>
                  </a:lnTo>
                  <a:lnTo>
                    <a:pt x="6324803" y="178130"/>
                  </a:lnTo>
                  <a:lnTo>
                    <a:pt x="6289421" y="192735"/>
                  </a:lnTo>
                  <a:lnTo>
                    <a:pt x="6254153" y="207860"/>
                  </a:lnTo>
                  <a:lnTo>
                    <a:pt x="6218987" y="223520"/>
                  </a:lnTo>
                  <a:lnTo>
                    <a:pt x="6183960" y="239699"/>
                  </a:lnTo>
                  <a:lnTo>
                    <a:pt x="6149060" y="256400"/>
                  </a:lnTo>
                  <a:lnTo>
                    <a:pt x="6114300" y="273596"/>
                  </a:lnTo>
                  <a:lnTo>
                    <a:pt x="6079718" y="291312"/>
                  </a:lnTo>
                  <a:lnTo>
                    <a:pt x="6045301" y="309524"/>
                  </a:lnTo>
                  <a:lnTo>
                    <a:pt x="6011062" y="328231"/>
                  </a:lnTo>
                  <a:lnTo>
                    <a:pt x="5977026" y="347421"/>
                  </a:lnTo>
                  <a:lnTo>
                    <a:pt x="5943193" y="367106"/>
                  </a:lnTo>
                  <a:lnTo>
                    <a:pt x="5909576" y="387273"/>
                  </a:lnTo>
                  <a:lnTo>
                    <a:pt x="5876188" y="407911"/>
                  </a:lnTo>
                  <a:lnTo>
                    <a:pt x="5843054" y="429018"/>
                  </a:lnTo>
                  <a:lnTo>
                    <a:pt x="5810161" y="450596"/>
                  </a:lnTo>
                  <a:lnTo>
                    <a:pt x="5777547" y="472617"/>
                  </a:lnTo>
                  <a:lnTo>
                    <a:pt x="5745200" y="495109"/>
                  </a:lnTo>
                  <a:lnTo>
                    <a:pt x="5713133" y="518045"/>
                  </a:lnTo>
                  <a:lnTo>
                    <a:pt x="5681383" y="541439"/>
                  </a:lnTo>
                  <a:lnTo>
                    <a:pt x="5649938" y="565251"/>
                  </a:lnTo>
                  <a:lnTo>
                    <a:pt x="5618823" y="589508"/>
                  </a:lnTo>
                  <a:lnTo>
                    <a:pt x="5588025" y="614197"/>
                  </a:lnTo>
                  <a:lnTo>
                    <a:pt x="5557596" y="639318"/>
                  </a:lnTo>
                  <a:lnTo>
                    <a:pt x="5527510" y="664845"/>
                  </a:lnTo>
                  <a:lnTo>
                    <a:pt x="5497804" y="690791"/>
                  </a:lnTo>
                  <a:lnTo>
                    <a:pt x="5468480" y="717156"/>
                  </a:lnTo>
                  <a:lnTo>
                    <a:pt x="5439549" y="743915"/>
                  </a:lnTo>
                  <a:lnTo>
                    <a:pt x="5411013" y="771067"/>
                  </a:lnTo>
                  <a:lnTo>
                    <a:pt x="5382907" y="798626"/>
                  </a:lnTo>
                  <a:lnTo>
                    <a:pt x="5355221" y="826579"/>
                  </a:lnTo>
                  <a:lnTo>
                    <a:pt x="5327980" y="854900"/>
                  </a:lnTo>
                  <a:lnTo>
                    <a:pt x="5301196" y="883615"/>
                  </a:lnTo>
                  <a:lnTo>
                    <a:pt x="5274869" y="912698"/>
                  </a:lnTo>
                  <a:lnTo>
                    <a:pt x="5249024" y="942149"/>
                  </a:lnTo>
                  <a:lnTo>
                    <a:pt x="5223662" y="971969"/>
                  </a:lnTo>
                  <a:lnTo>
                    <a:pt x="5198796" y="1002144"/>
                  </a:lnTo>
                  <a:lnTo>
                    <a:pt x="5174437" y="1032675"/>
                  </a:lnTo>
                  <a:lnTo>
                    <a:pt x="5150612" y="1063548"/>
                  </a:lnTo>
                  <a:lnTo>
                    <a:pt x="5127320" y="1094778"/>
                  </a:lnTo>
                  <a:lnTo>
                    <a:pt x="5104562" y="1126337"/>
                  </a:lnTo>
                  <a:lnTo>
                    <a:pt x="5082375" y="1158227"/>
                  </a:lnTo>
                  <a:lnTo>
                    <a:pt x="5060747" y="1190459"/>
                  </a:lnTo>
                  <a:lnTo>
                    <a:pt x="5039703" y="1223010"/>
                  </a:lnTo>
                  <a:lnTo>
                    <a:pt x="5019256" y="1255877"/>
                  </a:lnTo>
                  <a:lnTo>
                    <a:pt x="4999406" y="1289050"/>
                  </a:lnTo>
                  <a:lnTo>
                    <a:pt x="4980178" y="1322539"/>
                  </a:lnTo>
                  <a:lnTo>
                    <a:pt x="4961572" y="1356334"/>
                  </a:lnTo>
                  <a:lnTo>
                    <a:pt x="4943602" y="1390434"/>
                  </a:lnTo>
                  <a:lnTo>
                    <a:pt x="4926292" y="1424825"/>
                  </a:lnTo>
                  <a:lnTo>
                    <a:pt x="4909642" y="1459496"/>
                  </a:lnTo>
                  <a:lnTo>
                    <a:pt x="4893665" y="1494459"/>
                  </a:lnTo>
                  <a:lnTo>
                    <a:pt x="4878375" y="1529689"/>
                  </a:lnTo>
                  <a:lnTo>
                    <a:pt x="4863782" y="1565198"/>
                  </a:lnTo>
                  <a:lnTo>
                    <a:pt x="4849901" y="1600987"/>
                  </a:lnTo>
                  <a:lnTo>
                    <a:pt x="4836731" y="1637030"/>
                  </a:lnTo>
                  <a:lnTo>
                    <a:pt x="4824298" y="1673326"/>
                  </a:lnTo>
                  <a:lnTo>
                    <a:pt x="4812614" y="1709877"/>
                  </a:lnTo>
                  <a:lnTo>
                    <a:pt x="4801679" y="1746681"/>
                  </a:lnTo>
                  <a:lnTo>
                    <a:pt x="4791519" y="1783727"/>
                  </a:lnTo>
                  <a:lnTo>
                    <a:pt x="4782134" y="1821014"/>
                  </a:lnTo>
                  <a:lnTo>
                    <a:pt x="4773536" y="1858530"/>
                  </a:lnTo>
                  <a:lnTo>
                    <a:pt x="4765751" y="1896275"/>
                  </a:lnTo>
                  <a:lnTo>
                    <a:pt x="4758779" y="1934248"/>
                  </a:lnTo>
                  <a:lnTo>
                    <a:pt x="4752632" y="1972437"/>
                  </a:lnTo>
                  <a:lnTo>
                    <a:pt x="4747311" y="2010829"/>
                  </a:lnTo>
                  <a:lnTo>
                    <a:pt x="4742853" y="2049437"/>
                  </a:lnTo>
                  <a:lnTo>
                    <a:pt x="4739246" y="2088248"/>
                  </a:lnTo>
                  <a:lnTo>
                    <a:pt x="4736516" y="2127262"/>
                  </a:lnTo>
                  <a:lnTo>
                    <a:pt x="4734674" y="2166455"/>
                  </a:lnTo>
                  <a:lnTo>
                    <a:pt x="4733722" y="2205850"/>
                  </a:lnTo>
                  <a:lnTo>
                    <a:pt x="4733683" y="2245423"/>
                  </a:lnTo>
                  <a:lnTo>
                    <a:pt x="4734560" y="2285161"/>
                  </a:lnTo>
                  <a:lnTo>
                    <a:pt x="4736376" y="2325090"/>
                  </a:lnTo>
                  <a:lnTo>
                    <a:pt x="4739132" y="2365171"/>
                  </a:lnTo>
                  <a:lnTo>
                    <a:pt x="4742840" y="2405430"/>
                  </a:lnTo>
                  <a:lnTo>
                    <a:pt x="4747514" y="2445842"/>
                  </a:lnTo>
                  <a:lnTo>
                    <a:pt x="4753165" y="2486393"/>
                  </a:lnTo>
                  <a:lnTo>
                    <a:pt x="4759807" y="2527109"/>
                  </a:lnTo>
                  <a:lnTo>
                    <a:pt x="4767440" y="2567965"/>
                  </a:lnTo>
                  <a:lnTo>
                    <a:pt x="4776101" y="2608948"/>
                  </a:lnTo>
                  <a:lnTo>
                    <a:pt x="4785779" y="2650071"/>
                  </a:lnTo>
                  <a:lnTo>
                    <a:pt x="4796498" y="2691320"/>
                  </a:lnTo>
                  <a:lnTo>
                    <a:pt x="4808258" y="2732684"/>
                  </a:lnTo>
                  <a:lnTo>
                    <a:pt x="4821085" y="2774175"/>
                  </a:lnTo>
                  <a:lnTo>
                    <a:pt x="4834979" y="2815780"/>
                  </a:lnTo>
                  <a:lnTo>
                    <a:pt x="4849952" y="2857487"/>
                  </a:lnTo>
                  <a:lnTo>
                    <a:pt x="4866030" y="2899295"/>
                  </a:lnTo>
                  <a:lnTo>
                    <a:pt x="4883213" y="2941193"/>
                  </a:lnTo>
                  <a:lnTo>
                    <a:pt x="4901501" y="2983192"/>
                  </a:lnTo>
                  <a:lnTo>
                    <a:pt x="4920932" y="3025279"/>
                  </a:lnTo>
                  <a:lnTo>
                    <a:pt x="4941506" y="3067443"/>
                  </a:lnTo>
                  <a:lnTo>
                    <a:pt x="4963223" y="3109684"/>
                  </a:lnTo>
                  <a:lnTo>
                    <a:pt x="4986109" y="3152000"/>
                  </a:lnTo>
                  <a:lnTo>
                    <a:pt x="5010175" y="3194380"/>
                  </a:lnTo>
                  <a:lnTo>
                    <a:pt x="5035423" y="3236823"/>
                  </a:lnTo>
                  <a:lnTo>
                    <a:pt x="5061877" y="3279330"/>
                  </a:lnTo>
                  <a:lnTo>
                    <a:pt x="5100256" y="3338614"/>
                  </a:lnTo>
                  <a:lnTo>
                    <a:pt x="5138788" y="3396081"/>
                  </a:lnTo>
                  <a:lnTo>
                    <a:pt x="5177460" y="3451733"/>
                  </a:lnTo>
                  <a:lnTo>
                    <a:pt x="5216283" y="3505619"/>
                  </a:lnTo>
                  <a:lnTo>
                    <a:pt x="5255222" y="3557727"/>
                  </a:lnTo>
                  <a:lnTo>
                    <a:pt x="5294274" y="3608108"/>
                  </a:lnTo>
                  <a:lnTo>
                    <a:pt x="5333454" y="3656761"/>
                  </a:lnTo>
                  <a:lnTo>
                    <a:pt x="5372735" y="3703713"/>
                  </a:lnTo>
                  <a:lnTo>
                    <a:pt x="5412105" y="3749002"/>
                  </a:lnTo>
                  <a:lnTo>
                    <a:pt x="5451576" y="3792626"/>
                  </a:lnTo>
                  <a:lnTo>
                    <a:pt x="5491124" y="3834612"/>
                  </a:lnTo>
                  <a:lnTo>
                    <a:pt x="5530761" y="3874998"/>
                  </a:lnTo>
                  <a:lnTo>
                    <a:pt x="5570448" y="3913797"/>
                  </a:lnTo>
                  <a:lnTo>
                    <a:pt x="5610212" y="3951020"/>
                  </a:lnTo>
                  <a:lnTo>
                    <a:pt x="5650027" y="3986695"/>
                  </a:lnTo>
                  <a:lnTo>
                    <a:pt x="5689879" y="4020845"/>
                  </a:lnTo>
                  <a:lnTo>
                    <a:pt x="5729770" y="4053497"/>
                  </a:lnTo>
                  <a:lnTo>
                    <a:pt x="5769699" y="4084663"/>
                  </a:lnTo>
                  <a:lnTo>
                    <a:pt x="5809653" y="4114368"/>
                  </a:lnTo>
                  <a:lnTo>
                    <a:pt x="5849620" y="4142625"/>
                  </a:lnTo>
                  <a:lnTo>
                    <a:pt x="5889599" y="4169473"/>
                  </a:lnTo>
                  <a:lnTo>
                    <a:pt x="5929579" y="4194924"/>
                  </a:lnTo>
                  <a:lnTo>
                    <a:pt x="5969559" y="4219003"/>
                  </a:lnTo>
                  <a:lnTo>
                    <a:pt x="6009513" y="4241724"/>
                  </a:lnTo>
                  <a:lnTo>
                    <a:pt x="6049454" y="4263110"/>
                  </a:lnTo>
                  <a:lnTo>
                    <a:pt x="6089370" y="4283189"/>
                  </a:lnTo>
                  <a:lnTo>
                    <a:pt x="6129236" y="4301972"/>
                  </a:lnTo>
                  <a:lnTo>
                    <a:pt x="6169076" y="4319498"/>
                  </a:lnTo>
                  <a:lnTo>
                    <a:pt x="6208865" y="4335767"/>
                  </a:lnTo>
                  <a:lnTo>
                    <a:pt x="6248590" y="4350817"/>
                  </a:lnTo>
                  <a:lnTo>
                    <a:pt x="6288240" y="4364672"/>
                  </a:lnTo>
                  <a:lnTo>
                    <a:pt x="6327838" y="4377334"/>
                  </a:lnTo>
                  <a:lnTo>
                    <a:pt x="6367335" y="4388840"/>
                  </a:lnTo>
                  <a:lnTo>
                    <a:pt x="6406756" y="4399204"/>
                  </a:lnTo>
                  <a:lnTo>
                    <a:pt x="6446088" y="4408449"/>
                  </a:lnTo>
                  <a:lnTo>
                    <a:pt x="6485306" y="4416603"/>
                  </a:lnTo>
                  <a:lnTo>
                    <a:pt x="6524422" y="4423676"/>
                  </a:lnTo>
                  <a:lnTo>
                    <a:pt x="6563411" y="4429696"/>
                  </a:lnTo>
                  <a:lnTo>
                    <a:pt x="6602285" y="4434687"/>
                  </a:lnTo>
                  <a:lnTo>
                    <a:pt x="6641033" y="4438675"/>
                  </a:lnTo>
                  <a:lnTo>
                    <a:pt x="6679628" y="4441672"/>
                  </a:lnTo>
                  <a:lnTo>
                    <a:pt x="6718084" y="4443692"/>
                  </a:lnTo>
                  <a:lnTo>
                    <a:pt x="6756374" y="4444784"/>
                  </a:lnTo>
                  <a:lnTo>
                    <a:pt x="6794513" y="4444936"/>
                  </a:lnTo>
                  <a:lnTo>
                    <a:pt x="6832486" y="4444187"/>
                  </a:lnTo>
                  <a:lnTo>
                    <a:pt x="6907885" y="4440072"/>
                  </a:lnTo>
                  <a:lnTo>
                    <a:pt x="6982511" y="4432617"/>
                  </a:lnTo>
                  <a:lnTo>
                    <a:pt x="7056310" y="4421962"/>
                  </a:lnTo>
                  <a:lnTo>
                    <a:pt x="7129234" y="4408309"/>
                  </a:lnTo>
                  <a:lnTo>
                    <a:pt x="7201217" y="4391812"/>
                  </a:lnTo>
                  <a:lnTo>
                    <a:pt x="7272185" y="4372661"/>
                  </a:lnTo>
                  <a:lnTo>
                    <a:pt x="7342098" y="4351007"/>
                  </a:lnTo>
                  <a:lnTo>
                    <a:pt x="7410882" y="4327029"/>
                  </a:lnTo>
                  <a:lnTo>
                    <a:pt x="7478484" y="4300906"/>
                  </a:lnTo>
                  <a:lnTo>
                    <a:pt x="7544841" y="4272813"/>
                  </a:lnTo>
                  <a:lnTo>
                    <a:pt x="7609903" y="4242905"/>
                  </a:lnTo>
                  <a:lnTo>
                    <a:pt x="7673607" y="4211358"/>
                  </a:lnTo>
                  <a:lnTo>
                    <a:pt x="7735887" y="4178350"/>
                  </a:lnTo>
                  <a:lnTo>
                    <a:pt x="7796682" y="4144060"/>
                  </a:lnTo>
                  <a:lnTo>
                    <a:pt x="7855940" y="4108640"/>
                  </a:lnTo>
                  <a:lnTo>
                    <a:pt x="7913611" y="4072280"/>
                  </a:lnTo>
                  <a:lnTo>
                    <a:pt x="7969605" y="4035145"/>
                  </a:lnTo>
                  <a:lnTo>
                    <a:pt x="8023898" y="3997401"/>
                  </a:lnTo>
                  <a:lnTo>
                    <a:pt x="8076412" y="3959225"/>
                  </a:lnTo>
                  <a:lnTo>
                    <a:pt x="8127085" y="3920794"/>
                  </a:lnTo>
                  <a:lnTo>
                    <a:pt x="8175866" y="3882275"/>
                  </a:lnTo>
                  <a:lnTo>
                    <a:pt x="8222678" y="3843845"/>
                  </a:lnTo>
                  <a:lnTo>
                    <a:pt x="8267497" y="3805656"/>
                  </a:lnTo>
                  <a:lnTo>
                    <a:pt x="8310219" y="3767912"/>
                  </a:lnTo>
                  <a:lnTo>
                    <a:pt x="8350821" y="3730752"/>
                  </a:lnTo>
                  <a:lnTo>
                    <a:pt x="8389226" y="3694366"/>
                  </a:lnTo>
                  <a:lnTo>
                    <a:pt x="8425383" y="3658933"/>
                  </a:lnTo>
                  <a:lnTo>
                    <a:pt x="8459229" y="3624605"/>
                  </a:lnTo>
                  <a:lnTo>
                    <a:pt x="8486864" y="3595344"/>
                  </a:lnTo>
                  <a:lnTo>
                    <a:pt x="8513864" y="3565245"/>
                  </a:lnTo>
                  <a:lnTo>
                    <a:pt x="8540217" y="3534346"/>
                  </a:lnTo>
                  <a:lnTo>
                    <a:pt x="8565896" y="3502647"/>
                  </a:lnTo>
                  <a:lnTo>
                    <a:pt x="8590915" y="3470173"/>
                  </a:lnTo>
                  <a:lnTo>
                    <a:pt x="8615261" y="3436937"/>
                  </a:lnTo>
                  <a:lnTo>
                    <a:pt x="8638934" y="3402965"/>
                  </a:lnTo>
                  <a:lnTo>
                    <a:pt x="8661908" y="3368243"/>
                  </a:lnTo>
                  <a:lnTo>
                    <a:pt x="8684184" y="3332810"/>
                  </a:lnTo>
                  <a:lnTo>
                    <a:pt x="8705748" y="3296666"/>
                  </a:lnTo>
                  <a:lnTo>
                    <a:pt x="8726602" y="3259836"/>
                  </a:lnTo>
                  <a:lnTo>
                    <a:pt x="8746744" y="3222333"/>
                  </a:lnTo>
                  <a:lnTo>
                    <a:pt x="8766150" y="3184182"/>
                  </a:lnTo>
                  <a:lnTo>
                    <a:pt x="8784819" y="3145371"/>
                  </a:lnTo>
                  <a:lnTo>
                    <a:pt x="8802751" y="3105937"/>
                  </a:lnTo>
                  <a:lnTo>
                    <a:pt x="8819934" y="3065894"/>
                  </a:lnTo>
                  <a:lnTo>
                    <a:pt x="8836342" y="3025254"/>
                  </a:lnTo>
                  <a:lnTo>
                    <a:pt x="8852002" y="2984017"/>
                  </a:lnTo>
                  <a:lnTo>
                    <a:pt x="8866873" y="2942221"/>
                  </a:lnTo>
                  <a:lnTo>
                    <a:pt x="8880970" y="2899867"/>
                  </a:lnTo>
                  <a:lnTo>
                    <a:pt x="8894267" y="2856979"/>
                  </a:lnTo>
                  <a:lnTo>
                    <a:pt x="8906777" y="2813570"/>
                  </a:lnTo>
                  <a:lnTo>
                    <a:pt x="8918473" y="2769641"/>
                  </a:lnTo>
                  <a:lnTo>
                    <a:pt x="8929357" y="2725229"/>
                  </a:lnTo>
                  <a:lnTo>
                    <a:pt x="8939428" y="2680335"/>
                  </a:lnTo>
                  <a:lnTo>
                    <a:pt x="8948661" y="2634970"/>
                  </a:lnTo>
                  <a:lnTo>
                    <a:pt x="8957069" y="2589161"/>
                  </a:lnTo>
                  <a:lnTo>
                    <a:pt x="8964625" y="2542921"/>
                  </a:lnTo>
                  <a:lnTo>
                    <a:pt x="8971331" y="2496261"/>
                  </a:lnTo>
                  <a:lnTo>
                    <a:pt x="8977173" y="2449195"/>
                  </a:lnTo>
                  <a:lnTo>
                    <a:pt x="8982151" y="2401735"/>
                  </a:lnTo>
                  <a:lnTo>
                    <a:pt x="8986253" y="2353907"/>
                  </a:lnTo>
                  <a:lnTo>
                    <a:pt x="8989479" y="2305710"/>
                  </a:lnTo>
                  <a:lnTo>
                    <a:pt x="8991803" y="2257183"/>
                  </a:lnTo>
                  <a:lnTo>
                    <a:pt x="8993238" y="2208314"/>
                  </a:lnTo>
                  <a:lnTo>
                    <a:pt x="8993759" y="2159139"/>
                  </a:lnTo>
                  <a:close/>
                </a:path>
                <a:path w="13563600" h="4445000">
                  <a:moveTo>
                    <a:pt x="13563270" y="2159139"/>
                  </a:moveTo>
                  <a:lnTo>
                    <a:pt x="13562876" y="2109660"/>
                  </a:lnTo>
                  <a:lnTo>
                    <a:pt x="13561568" y="2059901"/>
                  </a:lnTo>
                  <a:lnTo>
                    <a:pt x="13559333" y="2009863"/>
                  </a:lnTo>
                  <a:lnTo>
                    <a:pt x="13556158" y="1959584"/>
                  </a:lnTo>
                  <a:lnTo>
                    <a:pt x="13552043" y="1909051"/>
                  </a:lnTo>
                  <a:lnTo>
                    <a:pt x="13546976" y="1858302"/>
                  </a:lnTo>
                  <a:lnTo>
                    <a:pt x="13540943" y="1807337"/>
                  </a:lnTo>
                  <a:lnTo>
                    <a:pt x="13533946" y="1756181"/>
                  </a:lnTo>
                  <a:lnTo>
                    <a:pt x="13525983" y="1704848"/>
                  </a:lnTo>
                  <a:lnTo>
                    <a:pt x="13517029" y="1653349"/>
                  </a:lnTo>
                  <a:lnTo>
                    <a:pt x="13507085" y="1601698"/>
                  </a:lnTo>
                  <a:lnTo>
                    <a:pt x="13496138" y="1549920"/>
                  </a:lnTo>
                  <a:lnTo>
                    <a:pt x="13484187" y="1498015"/>
                  </a:lnTo>
                  <a:lnTo>
                    <a:pt x="13471220" y="1445996"/>
                  </a:lnTo>
                  <a:lnTo>
                    <a:pt x="13457238" y="1393901"/>
                  </a:lnTo>
                  <a:lnTo>
                    <a:pt x="13442226" y="1341729"/>
                  </a:lnTo>
                  <a:lnTo>
                    <a:pt x="13426186" y="1289494"/>
                  </a:lnTo>
                  <a:lnTo>
                    <a:pt x="13409092" y="1237208"/>
                  </a:lnTo>
                  <a:lnTo>
                    <a:pt x="13390944" y="1184897"/>
                  </a:lnTo>
                  <a:lnTo>
                    <a:pt x="13371741" y="1132573"/>
                  </a:lnTo>
                  <a:lnTo>
                    <a:pt x="13351459" y="1080249"/>
                  </a:lnTo>
                  <a:lnTo>
                    <a:pt x="13330111" y="1027938"/>
                  </a:lnTo>
                  <a:lnTo>
                    <a:pt x="13307682" y="975652"/>
                  </a:lnTo>
                  <a:lnTo>
                    <a:pt x="13285610" y="919861"/>
                  </a:lnTo>
                  <a:lnTo>
                    <a:pt x="13177901" y="760857"/>
                  </a:lnTo>
                  <a:lnTo>
                    <a:pt x="12922301" y="511175"/>
                  </a:lnTo>
                  <a:lnTo>
                    <a:pt x="12456566" y="183375"/>
                  </a:lnTo>
                  <a:lnTo>
                    <a:pt x="12402147" y="152082"/>
                  </a:lnTo>
                  <a:lnTo>
                    <a:pt x="12345988" y="123837"/>
                  </a:lnTo>
                  <a:lnTo>
                    <a:pt x="12288190" y="98615"/>
                  </a:lnTo>
                  <a:lnTo>
                    <a:pt x="12228830" y="76352"/>
                  </a:lnTo>
                  <a:lnTo>
                    <a:pt x="12168010" y="57023"/>
                  </a:lnTo>
                  <a:lnTo>
                    <a:pt x="12105818" y="40576"/>
                  </a:lnTo>
                  <a:lnTo>
                    <a:pt x="12042356" y="26987"/>
                  </a:lnTo>
                  <a:lnTo>
                    <a:pt x="11977700" y="16205"/>
                  </a:lnTo>
                  <a:lnTo>
                    <a:pt x="11911965" y="8191"/>
                  </a:lnTo>
                  <a:lnTo>
                    <a:pt x="11845239" y="2908"/>
                  </a:lnTo>
                  <a:lnTo>
                    <a:pt x="11777612" y="304"/>
                  </a:lnTo>
                  <a:lnTo>
                    <a:pt x="11743487" y="0"/>
                  </a:lnTo>
                  <a:lnTo>
                    <a:pt x="11709171" y="355"/>
                  </a:lnTo>
                  <a:lnTo>
                    <a:pt x="11640020" y="3009"/>
                  </a:lnTo>
                  <a:lnTo>
                    <a:pt x="11570246" y="8229"/>
                  </a:lnTo>
                  <a:lnTo>
                    <a:pt x="11499952" y="15976"/>
                  </a:lnTo>
                  <a:lnTo>
                    <a:pt x="11429213" y="26212"/>
                  </a:lnTo>
                  <a:lnTo>
                    <a:pt x="11358131" y="38887"/>
                  </a:lnTo>
                  <a:lnTo>
                    <a:pt x="11286820" y="53975"/>
                  </a:lnTo>
                  <a:lnTo>
                    <a:pt x="11215332" y="71424"/>
                  </a:lnTo>
                  <a:lnTo>
                    <a:pt x="11143806" y="91198"/>
                  </a:lnTo>
                  <a:lnTo>
                    <a:pt x="11072305" y="113258"/>
                  </a:lnTo>
                  <a:lnTo>
                    <a:pt x="11000918" y="137553"/>
                  </a:lnTo>
                  <a:lnTo>
                    <a:pt x="10929772" y="164058"/>
                  </a:lnTo>
                  <a:lnTo>
                    <a:pt x="10894301" y="178130"/>
                  </a:lnTo>
                  <a:lnTo>
                    <a:pt x="10858932" y="192735"/>
                  </a:lnTo>
                  <a:lnTo>
                    <a:pt x="10823651" y="207860"/>
                  </a:lnTo>
                  <a:lnTo>
                    <a:pt x="10788485" y="223520"/>
                  </a:lnTo>
                  <a:lnTo>
                    <a:pt x="10753458" y="239699"/>
                  </a:lnTo>
                  <a:lnTo>
                    <a:pt x="10718559" y="256400"/>
                  </a:lnTo>
                  <a:lnTo>
                    <a:pt x="10683812" y="273596"/>
                  </a:lnTo>
                  <a:lnTo>
                    <a:pt x="10649217" y="291312"/>
                  </a:lnTo>
                  <a:lnTo>
                    <a:pt x="10614800" y="309524"/>
                  </a:lnTo>
                  <a:lnTo>
                    <a:pt x="10580561" y="328231"/>
                  </a:lnTo>
                  <a:lnTo>
                    <a:pt x="10546525" y="347421"/>
                  </a:lnTo>
                  <a:lnTo>
                    <a:pt x="10512692" y="367106"/>
                  </a:lnTo>
                  <a:lnTo>
                    <a:pt x="10479075" y="387273"/>
                  </a:lnTo>
                  <a:lnTo>
                    <a:pt x="10445699" y="407911"/>
                  </a:lnTo>
                  <a:lnTo>
                    <a:pt x="10412552" y="429018"/>
                  </a:lnTo>
                  <a:lnTo>
                    <a:pt x="10379659" y="450596"/>
                  </a:lnTo>
                  <a:lnTo>
                    <a:pt x="10347046" y="472617"/>
                  </a:lnTo>
                  <a:lnTo>
                    <a:pt x="10314699" y="495109"/>
                  </a:lnTo>
                  <a:lnTo>
                    <a:pt x="10282644" y="518045"/>
                  </a:lnTo>
                  <a:lnTo>
                    <a:pt x="10250881" y="541439"/>
                  </a:lnTo>
                  <a:lnTo>
                    <a:pt x="10219436" y="565251"/>
                  </a:lnTo>
                  <a:lnTo>
                    <a:pt x="10188321" y="589508"/>
                  </a:lnTo>
                  <a:lnTo>
                    <a:pt x="10157536" y="614197"/>
                  </a:lnTo>
                  <a:lnTo>
                    <a:pt x="10127094" y="639318"/>
                  </a:lnTo>
                  <a:lnTo>
                    <a:pt x="10097008" y="664845"/>
                  </a:lnTo>
                  <a:lnTo>
                    <a:pt x="10067303" y="690791"/>
                  </a:lnTo>
                  <a:lnTo>
                    <a:pt x="10037978" y="717156"/>
                  </a:lnTo>
                  <a:lnTo>
                    <a:pt x="10009048" y="743915"/>
                  </a:lnTo>
                  <a:lnTo>
                    <a:pt x="9980511" y="771067"/>
                  </a:lnTo>
                  <a:lnTo>
                    <a:pt x="9952406" y="798626"/>
                  </a:lnTo>
                  <a:lnTo>
                    <a:pt x="9924720" y="826579"/>
                  </a:lnTo>
                  <a:lnTo>
                    <a:pt x="9897478" y="854900"/>
                  </a:lnTo>
                  <a:lnTo>
                    <a:pt x="9870694" y="883615"/>
                  </a:lnTo>
                  <a:lnTo>
                    <a:pt x="9844367" y="912698"/>
                  </a:lnTo>
                  <a:lnTo>
                    <a:pt x="9818522" y="942149"/>
                  </a:lnTo>
                  <a:lnTo>
                    <a:pt x="9793160" y="971969"/>
                  </a:lnTo>
                  <a:lnTo>
                    <a:pt x="9768294" y="1002144"/>
                  </a:lnTo>
                  <a:lnTo>
                    <a:pt x="9743948" y="1032675"/>
                  </a:lnTo>
                  <a:lnTo>
                    <a:pt x="9720110" y="1063548"/>
                  </a:lnTo>
                  <a:lnTo>
                    <a:pt x="9696818" y="1094778"/>
                  </a:lnTo>
                  <a:lnTo>
                    <a:pt x="9674060" y="1126337"/>
                  </a:lnTo>
                  <a:lnTo>
                    <a:pt x="9651873" y="1158227"/>
                  </a:lnTo>
                  <a:lnTo>
                    <a:pt x="9630245" y="1190459"/>
                  </a:lnTo>
                  <a:lnTo>
                    <a:pt x="9609201" y="1223010"/>
                  </a:lnTo>
                  <a:lnTo>
                    <a:pt x="9588754" y="1255877"/>
                  </a:lnTo>
                  <a:lnTo>
                    <a:pt x="9568904" y="1289050"/>
                  </a:lnTo>
                  <a:lnTo>
                    <a:pt x="9549676" y="1322539"/>
                  </a:lnTo>
                  <a:lnTo>
                    <a:pt x="9531071" y="1356334"/>
                  </a:lnTo>
                  <a:lnTo>
                    <a:pt x="9513113" y="1390434"/>
                  </a:lnTo>
                  <a:lnTo>
                    <a:pt x="9495790" y="1424825"/>
                  </a:lnTo>
                  <a:lnTo>
                    <a:pt x="9479140" y="1459496"/>
                  </a:lnTo>
                  <a:lnTo>
                    <a:pt x="9463164" y="1494459"/>
                  </a:lnTo>
                  <a:lnTo>
                    <a:pt x="9447873" y="1529689"/>
                  </a:lnTo>
                  <a:lnTo>
                    <a:pt x="9433281" y="1565198"/>
                  </a:lnTo>
                  <a:lnTo>
                    <a:pt x="9419399" y="1600987"/>
                  </a:lnTo>
                  <a:lnTo>
                    <a:pt x="9406230" y="1637030"/>
                  </a:lnTo>
                  <a:lnTo>
                    <a:pt x="9393796" y="1673326"/>
                  </a:lnTo>
                  <a:lnTo>
                    <a:pt x="9382112" y="1709877"/>
                  </a:lnTo>
                  <a:lnTo>
                    <a:pt x="9371178" y="1746681"/>
                  </a:lnTo>
                  <a:lnTo>
                    <a:pt x="9361018" y="1783727"/>
                  </a:lnTo>
                  <a:lnTo>
                    <a:pt x="9351632" y="1821014"/>
                  </a:lnTo>
                  <a:lnTo>
                    <a:pt x="9343047" y="1858530"/>
                  </a:lnTo>
                  <a:lnTo>
                    <a:pt x="9335249" y="1896275"/>
                  </a:lnTo>
                  <a:lnTo>
                    <a:pt x="9328277" y="1934248"/>
                  </a:lnTo>
                  <a:lnTo>
                    <a:pt x="9322130" y="1972437"/>
                  </a:lnTo>
                  <a:lnTo>
                    <a:pt x="9316809" y="2010829"/>
                  </a:lnTo>
                  <a:lnTo>
                    <a:pt x="9312351" y="2049437"/>
                  </a:lnTo>
                  <a:lnTo>
                    <a:pt x="9308744" y="2088248"/>
                  </a:lnTo>
                  <a:lnTo>
                    <a:pt x="9306027" y="2127262"/>
                  </a:lnTo>
                  <a:lnTo>
                    <a:pt x="9304172" y="2166455"/>
                  </a:lnTo>
                  <a:lnTo>
                    <a:pt x="9303233" y="2205850"/>
                  </a:lnTo>
                  <a:lnTo>
                    <a:pt x="9303182" y="2245423"/>
                  </a:lnTo>
                  <a:lnTo>
                    <a:pt x="9304071" y="2285161"/>
                  </a:lnTo>
                  <a:lnTo>
                    <a:pt x="9305874" y="2325090"/>
                  </a:lnTo>
                  <a:lnTo>
                    <a:pt x="9308630" y="2365171"/>
                  </a:lnTo>
                  <a:lnTo>
                    <a:pt x="9312338" y="2405430"/>
                  </a:lnTo>
                  <a:lnTo>
                    <a:pt x="9317012" y="2445842"/>
                  </a:lnTo>
                  <a:lnTo>
                    <a:pt x="9322664" y="2486393"/>
                  </a:lnTo>
                  <a:lnTo>
                    <a:pt x="9329306" y="2527109"/>
                  </a:lnTo>
                  <a:lnTo>
                    <a:pt x="9336951" y="2567965"/>
                  </a:lnTo>
                  <a:lnTo>
                    <a:pt x="9345600" y="2608948"/>
                  </a:lnTo>
                  <a:lnTo>
                    <a:pt x="9355277" y="2650071"/>
                  </a:lnTo>
                  <a:lnTo>
                    <a:pt x="9365996" y="2691320"/>
                  </a:lnTo>
                  <a:lnTo>
                    <a:pt x="9377756" y="2732684"/>
                  </a:lnTo>
                  <a:lnTo>
                    <a:pt x="9390583" y="2774175"/>
                  </a:lnTo>
                  <a:lnTo>
                    <a:pt x="9404477" y="2815780"/>
                  </a:lnTo>
                  <a:lnTo>
                    <a:pt x="9419463" y="2857487"/>
                  </a:lnTo>
                  <a:lnTo>
                    <a:pt x="9435528" y="2899295"/>
                  </a:lnTo>
                  <a:lnTo>
                    <a:pt x="9452712" y="2941193"/>
                  </a:lnTo>
                  <a:lnTo>
                    <a:pt x="9471012" y="2983192"/>
                  </a:lnTo>
                  <a:lnTo>
                    <a:pt x="9490431" y="3025279"/>
                  </a:lnTo>
                  <a:lnTo>
                    <a:pt x="9511005" y="3067443"/>
                  </a:lnTo>
                  <a:lnTo>
                    <a:pt x="9532722" y="3109684"/>
                  </a:lnTo>
                  <a:lnTo>
                    <a:pt x="9555607" y="3152000"/>
                  </a:lnTo>
                  <a:lnTo>
                    <a:pt x="9579673" y="3194380"/>
                  </a:lnTo>
                  <a:lnTo>
                    <a:pt x="9604921" y="3236823"/>
                  </a:lnTo>
                  <a:lnTo>
                    <a:pt x="9631375" y="3279330"/>
                  </a:lnTo>
                  <a:lnTo>
                    <a:pt x="9669755" y="3338614"/>
                  </a:lnTo>
                  <a:lnTo>
                    <a:pt x="9708286" y="3396081"/>
                  </a:lnTo>
                  <a:lnTo>
                    <a:pt x="9746971" y="3451733"/>
                  </a:lnTo>
                  <a:lnTo>
                    <a:pt x="9785782" y="3505619"/>
                  </a:lnTo>
                  <a:lnTo>
                    <a:pt x="9824720" y="3557727"/>
                  </a:lnTo>
                  <a:lnTo>
                    <a:pt x="9863772" y="3608108"/>
                  </a:lnTo>
                  <a:lnTo>
                    <a:pt x="9902952" y="3656761"/>
                  </a:lnTo>
                  <a:lnTo>
                    <a:pt x="9942233" y="3703713"/>
                  </a:lnTo>
                  <a:lnTo>
                    <a:pt x="9981603" y="3749002"/>
                  </a:lnTo>
                  <a:lnTo>
                    <a:pt x="10021075" y="3792626"/>
                  </a:lnTo>
                  <a:lnTo>
                    <a:pt x="10060622" y="3834612"/>
                  </a:lnTo>
                  <a:lnTo>
                    <a:pt x="10100259" y="3874998"/>
                  </a:lnTo>
                  <a:lnTo>
                    <a:pt x="10139947" y="3913797"/>
                  </a:lnTo>
                  <a:lnTo>
                    <a:pt x="10179710" y="3951020"/>
                  </a:lnTo>
                  <a:lnTo>
                    <a:pt x="10219525" y="3986695"/>
                  </a:lnTo>
                  <a:lnTo>
                    <a:pt x="10259377" y="4020845"/>
                  </a:lnTo>
                  <a:lnTo>
                    <a:pt x="10299281" y="4053497"/>
                  </a:lnTo>
                  <a:lnTo>
                    <a:pt x="10339197" y="4084663"/>
                  </a:lnTo>
                  <a:lnTo>
                    <a:pt x="10379151" y="4114368"/>
                  </a:lnTo>
                  <a:lnTo>
                    <a:pt x="10419118" y="4142625"/>
                  </a:lnTo>
                  <a:lnTo>
                    <a:pt x="10459098" y="4169473"/>
                  </a:lnTo>
                  <a:lnTo>
                    <a:pt x="10499077" y="4194924"/>
                  </a:lnTo>
                  <a:lnTo>
                    <a:pt x="10539057" y="4219003"/>
                  </a:lnTo>
                  <a:lnTo>
                    <a:pt x="10579011" y="4241724"/>
                  </a:lnTo>
                  <a:lnTo>
                    <a:pt x="10618953" y="4263110"/>
                  </a:lnTo>
                  <a:lnTo>
                    <a:pt x="10658869" y="4283189"/>
                  </a:lnTo>
                  <a:lnTo>
                    <a:pt x="10698747" y="4301972"/>
                  </a:lnTo>
                  <a:lnTo>
                    <a:pt x="10738574" y="4319498"/>
                  </a:lnTo>
                  <a:lnTo>
                    <a:pt x="10778363" y="4335767"/>
                  </a:lnTo>
                  <a:lnTo>
                    <a:pt x="10818089" y="4350817"/>
                  </a:lnTo>
                  <a:lnTo>
                    <a:pt x="10857751" y="4364672"/>
                  </a:lnTo>
                  <a:lnTo>
                    <a:pt x="10897337" y="4377334"/>
                  </a:lnTo>
                  <a:lnTo>
                    <a:pt x="10936846" y="4388840"/>
                  </a:lnTo>
                  <a:lnTo>
                    <a:pt x="10976254" y="4399204"/>
                  </a:lnTo>
                  <a:lnTo>
                    <a:pt x="11015586" y="4408449"/>
                  </a:lnTo>
                  <a:lnTo>
                    <a:pt x="11054804" y="4416603"/>
                  </a:lnTo>
                  <a:lnTo>
                    <a:pt x="11093920" y="4423676"/>
                  </a:lnTo>
                  <a:lnTo>
                    <a:pt x="11132922" y="4429696"/>
                  </a:lnTo>
                  <a:lnTo>
                    <a:pt x="11171784" y="4434687"/>
                  </a:lnTo>
                  <a:lnTo>
                    <a:pt x="11210531" y="4438675"/>
                  </a:lnTo>
                  <a:lnTo>
                    <a:pt x="11249127" y="4441672"/>
                  </a:lnTo>
                  <a:lnTo>
                    <a:pt x="11287582" y="4443692"/>
                  </a:lnTo>
                  <a:lnTo>
                    <a:pt x="11325873" y="4444784"/>
                  </a:lnTo>
                  <a:lnTo>
                    <a:pt x="11364011" y="4444936"/>
                  </a:lnTo>
                  <a:lnTo>
                    <a:pt x="11401984" y="4444187"/>
                  </a:lnTo>
                  <a:lnTo>
                    <a:pt x="11477384" y="4440072"/>
                  </a:lnTo>
                  <a:lnTo>
                    <a:pt x="11552009" y="4432617"/>
                  </a:lnTo>
                  <a:lnTo>
                    <a:pt x="11625821" y="4421962"/>
                  </a:lnTo>
                  <a:lnTo>
                    <a:pt x="11698732" y="4408309"/>
                  </a:lnTo>
                  <a:lnTo>
                    <a:pt x="11770716" y="4391812"/>
                  </a:lnTo>
                  <a:lnTo>
                    <a:pt x="11841683" y="4372661"/>
                  </a:lnTo>
                  <a:lnTo>
                    <a:pt x="11911597" y="4351007"/>
                  </a:lnTo>
                  <a:lnTo>
                    <a:pt x="11980380" y="4327029"/>
                  </a:lnTo>
                  <a:lnTo>
                    <a:pt x="12047982" y="4300906"/>
                  </a:lnTo>
                  <a:lnTo>
                    <a:pt x="12114340" y="4272813"/>
                  </a:lnTo>
                  <a:lnTo>
                    <a:pt x="12179402" y="4242905"/>
                  </a:lnTo>
                  <a:lnTo>
                    <a:pt x="12243105" y="4211358"/>
                  </a:lnTo>
                  <a:lnTo>
                    <a:pt x="12305386" y="4178350"/>
                  </a:lnTo>
                  <a:lnTo>
                    <a:pt x="12366181" y="4144060"/>
                  </a:lnTo>
                  <a:lnTo>
                    <a:pt x="12425451" y="4108640"/>
                  </a:lnTo>
                  <a:lnTo>
                    <a:pt x="12483109" y="4072280"/>
                  </a:lnTo>
                  <a:lnTo>
                    <a:pt x="12539116" y="4035145"/>
                  </a:lnTo>
                  <a:lnTo>
                    <a:pt x="12593396" y="3997401"/>
                  </a:lnTo>
                  <a:lnTo>
                    <a:pt x="12645911" y="3959225"/>
                  </a:lnTo>
                  <a:lnTo>
                    <a:pt x="12696584" y="3920794"/>
                  </a:lnTo>
                  <a:lnTo>
                    <a:pt x="12745365" y="3882275"/>
                  </a:lnTo>
                  <a:lnTo>
                    <a:pt x="12792189" y="3843845"/>
                  </a:lnTo>
                  <a:lnTo>
                    <a:pt x="12836995" y="3805656"/>
                  </a:lnTo>
                  <a:lnTo>
                    <a:pt x="12879731" y="3767912"/>
                  </a:lnTo>
                  <a:lnTo>
                    <a:pt x="12920320" y="3730752"/>
                  </a:lnTo>
                  <a:lnTo>
                    <a:pt x="12958737" y="3694366"/>
                  </a:lnTo>
                  <a:lnTo>
                    <a:pt x="12994881" y="3658933"/>
                  </a:lnTo>
                  <a:lnTo>
                    <a:pt x="13028727" y="3624605"/>
                  </a:lnTo>
                  <a:lnTo>
                    <a:pt x="13056375" y="3595344"/>
                  </a:lnTo>
                  <a:lnTo>
                    <a:pt x="13083362" y="3565245"/>
                  </a:lnTo>
                  <a:lnTo>
                    <a:pt x="13109715" y="3534346"/>
                  </a:lnTo>
                  <a:lnTo>
                    <a:pt x="13135394" y="3502647"/>
                  </a:lnTo>
                  <a:lnTo>
                    <a:pt x="13160426" y="3470173"/>
                  </a:lnTo>
                  <a:lnTo>
                    <a:pt x="13184772" y="3436937"/>
                  </a:lnTo>
                  <a:lnTo>
                    <a:pt x="13208432" y="3402965"/>
                  </a:lnTo>
                  <a:lnTo>
                    <a:pt x="13231406" y="3368243"/>
                  </a:lnTo>
                  <a:lnTo>
                    <a:pt x="13253682" y="3332810"/>
                  </a:lnTo>
                  <a:lnTo>
                    <a:pt x="13275247" y="3296666"/>
                  </a:lnTo>
                  <a:lnTo>
                    <a:pt x="13296113" y="3259836"/>
                  </a:lnTo>
                  <a:lnTo>
                    <a:pt x="13316242" y="3222333"/>
                  </a:lnTo>
                  <a:lnTo>
                    <a:pt x="13335648" y="3184182"/>
                  </a:lnTo>
                  <a:lnTo>
                    <a:pt x="13354330" y="3145371"/>
                  </a:lnTo>
                  <a:lnTo>
                    <a:pt x="13372249" y="3105937"/>
                  </a:lnTo>
                  <a:lnTo>
                    <a:pt x="13389432" y="3065894"/>
                  </a:lnTo>
                  <a:lnTo>
                    <a:pt x="13405841" y="3025254"/>
                  </a:lnTo>
                  <a:lnTo>
                    <a:pt x="13421500" y="2984017"/>
                  </a:lnTo>
                  <a:lnTo>
                    <a:pt x="13436372" y="2942221"/>
                  </a:lnTo>
                  <a:lnTo>
                    <a:pt x="13450469" y="2899867"/>
                  </a:lnTo>
                  <a:lnTo>
                    <a:pt x="13463765" y="2856979"/>
                  </a:lnTo>
                  <a:lnTo>
                    <a:pt x="13476275" y="2813570"/>
                  </a:lnTo>
                  <a:lnTo>
                    <a:pt x="13487972" y="2769641"/>
                  </a:lnTo>
                  <a:lnTo>
                    <a:pt x="13498856" y="2725229"/>
                  </a:lnTo>
                  <a:lnTo>
                    <a:pt x="13508927" y="2680335"/>
                  </a:lnTo>
                  <a:lnTo>
                    <a:pt x="13518160" y="2634970"/>
                  </a:lnTo>
                  <a:lnTo>
                    <a:pt x="13526567" y="2589161"/>
                  </a:lnTo>
                  <a:lnTo>
                    <a:pt x="13534123" y="2542921"/>
                  </a:lnTo>
                  <a:lnTo>
                    <a:pt x="13540829" y="2496261"/>
                  </a:lnTo>
                  <a:lnTo>
                    <a:pt x="13546671" y="2449195"/>
                  </a:lnTo>
                  <a:lnTo>
                    <a:pt x="13551649" y="2401735"/>
                  </a:lnTo>
                  <a:lnTo>
                    <a:pt x="13555752" y="2353907"/>
                  </a:lnTo>
                  <a:lnTo>
                    <a:pt x="13558977" y="2305710"/>
                  </a:lnTo>
                  <a:lnTo>
                    <a:pt x="13561301" y="2257183"/>
                  </a:lnTo>
                  <a:lnTo>
                    <a:pt x="13562737" y="2208314"/>
                  </a:lnTo>
                  <a:lnTo>
                    <a:pt x="13563270" y="2159139"/>
                  </a:lnTo>
                  <a:close/>
                </a:path>
              </a:pathLst>
            </a:custGeom>
            <a:solidFill>
              <a:srgbClr val="3C6B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671347" y="5295872"/>
            <a:ext cx="3815079" cy="2353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64465" algn="ctr">
              <a:lnSpc>
                <a:spcPct val="100000"/>
              </a:lnSpc>
              <a:spcBef>
                <a:spcPts val="100"/>
              </a:spcBef>
            </a:pPr>
            <a:r>
              <a:rPr sz="5600" spc="-76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5600">
              <a:latin typeface="Arial"/>
              <a:cs typeface="Arial"/>
            </a:endParaRPr>
          </a:p>
          <a:p>
            <a:pPr marL="12065" marR="5080" indent="-635" algn="ctr">
              <a:lnSpc>
                <a:spcPct val="106800"/>
              </a:lnSpc>
              <a:spcBef>
                <a:spcPts val="2380"/>
              </a:spcBef>
            </a:pP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Ergenlik, </a:t>
            </a:r>
            <a:r>
              <a:rPr sz="2400" spc="140" dirty="0">
                <a:solidFill>
                  <a:srgbClr val="FFFFFF"/>
                </a:solidFill>
                <a:latin typeface="Arial"/>
                <a:cs typeface="Arial"/>
              </a:rPr>
              <a:t>çocuklukla  </a:t>
            </a:r>
            <a:r>
              <a:rPr sz="2400" spc="80" dirty="0">
                <a:solidFill>
                  <a:srgbClr val="FFFFFF"/>
                </a:solidFill>
                <a:latin typeface="Arial"/>
                <a:cs typeface="Arial"/>
              </a:rPr>
              <a:t>yetişkinlik </a:t>
            </a:r>
            <a:r>
              <a:rPr sz="2400" spc="165" dirty="0">
                <a:solidFill>
                  <a:srgbClr val="FFFFFF"/>
                </a:solidFill>
                <a:latin typeface="Arial"/>
                <a:cs typeface="Arial"/>
              </a:rPr>
              <a:t>arasında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55" dirty="0">
                <a:solidFill>
                  <a:srgbClr val="FFFFFF"/>
                </a:solidFill>
                <a:latin typeface="Arial"/>
                <a:cs typeface="Arial"/>
              </a:rPr>
              <a:t>kalan  </a:t>
            </a:r>
            <a:r>
              <a:rPr sz="2400" spc="130" dirty="0">
                <a:solidFill>
                  <a:srgbClr val="FFFFFF"/>
                </a:solidFill>
                <a:latin typeface="Arial"/>
                <a:cs typeface="Arial"/>
              </a:rPr>
              <a:t>bir “ara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35" dirty="0">
                <a:solidFill>
                  <a:srgbClr val="FFFFFF"/>
                </a:solidFill>
                <a:latin typeface="Arial"/>
                <a:cs typeface="Arial"/>
              </a:rPr>
              <a:t>dönemdir”.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29625" y="5295872"/>
            <a:ext cx="2965450" cy="2743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18745" algn="ctr">
              <a:lnSpc>
                <a:spcPct val="100000"/>
              </a:lnSpc>
              <a:spcBef>
                <a:spcPts val="100"/>
              </a:spcBef>
            </a:pPr>
            <a:r>
              <a:rPr sz="5600" spc="8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5600">
              <a:latin typeface="Arial"/>
              <a:cs typeface="Arial"/>
            </a:endParaRPr>
          </a:p>
          <a:p>
            <a:pPr marL="12700" marR="5080" algn="ctr">
              <a:lnSpc>
                <a:spcPct val="106800"/>
              </a:lnSpc>
              <a:spcBef>
                <a:spcPts val="2380"/>
              </a:spcBef>
            </a:pPr>
            <a:r>
              <a:rPr sz="2400" spc="105" dirty="0">
                <a:solidFill>
                  <a:srgbClr val="FFFFFF"/>
                </a:solidFill>
                <a:latin typeface="Arial"/>
                <a:cs typeface="Arial"/>
              </a:rPr>
              <a:t>Buluğ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300" dirty="0">
                <a:solidFill>
                  <a:srgbClr val="FFFFFF"/>
                </a:solidFill>
                <a:latin typeface="Arial"/>
                <a:cs typeface="Arial"/>
              </a:rPr>
              <a:t>(ön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60" dirty="0">
                <a:solidFill>
                  <a:srgbClr val="FFFFFF"/>
                </a:solidFill>
                <a:latin typeface="Arial"/>
                <a:cs typeface="Arial"/>
              </a:rPr>
              <a:t>ergenlik) </a:t>
            </a:r>
            <a:r>
              <a:rPr sz="2400" spc="4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35" dirty="0">
                <a:solidFill>
                  <a:srgbClr val="FFFFFF"/>
                </a:solidFill>
                <a:latin typeface="Arial"/>
                <a:cs typeface="Arial"/>
              </a:rPr>
              <a:t>ergenliğin  </a:t>
            </a:r>
            <a:r>
              <a:rPr sz="2400" spc="140" dirty="0">
                <a:solidFill>
                  <a:srgbClr val="FFFFFF"/>
                </a:solidFill>
                <a:latin typeface="Arial"/>
                <a:cs typeface="Arial"/>
              </a:rPr>
              <a:t>başlarındaki  </a:t>
            </a:r>
            <a:r>
              <a:rPr sz="2400" spc="160" dirty="0">
                <a:solidFill>
                  <a:srgbClr val="FFFFFF"/>
                </a:solidFill>
                <a:latin typeface="Arial"/>
                <a:cs typeface="Arial"/>
              </a:rPr>
              <a:t>gelişme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dönemidir.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009236" y="5295872"/>
            <a:ext cx="3745229" cy="2353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94615" algn="ctr">
              <a:lnSpc>
                <a:spcPct val="100000"/>
              </a:lnSpc>
              <a:spcBef>
                <a:spcPts val="100"/>
              </a:spcBef>
            </a:pPr>
            <a:r>
              <a:rPr sz="5600" spc="27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5600">
              <a:latin typeface="Arial"/>
              <a:cs typeface="Arial"/>
            </a:endParaRPr>
          </a:p>
          <a:p>
            <a:pPr marL="12065" marR="5080" algn="ctr">
              <a:lnSpc>
                <a:spcPct val="106800"/>
              </a:lnSpc>
              <a:spcBef>
                <a:spcPts val="2380"/>
              </a:spcBef>
            </a:pP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Ergenlik, </a:t>
            </a:r>
            <a:r>
              <a:rPr sz="2400" spc="175" dirty="0">
                <a:solidFill>
                  <a:srgbClr val="FFFFFF"/>
                </a:solidFill>
                <a:latin typeface="Arial"/>
                <a:cs typeface="Arial"/>
              </a:rPr>
              <a:t>buluğla </a:t>
            </a:r>
            <a:r>
              <a:rPr sz="2400" spc="165" dirty="0">
                <a:solidFill>
                  <a:srgbClr val="FFFFFF"/>
                </a:solidFill>
                <a:latin typeface="Arial"/>
                <a:cs typeface="Arial"/>
              </a:rPr>
              <a:t>başlar  </a:t>
            </a:r>
            <a:r>
              <a:rPr sz="2400" spc="130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2400" spc="170" dirty="0">
                <a:solidFill>
                  <a:srgbClr val="FFFFFF"/>
                </a:solidFill>
                <a:latin typeface="Arial"/>
                <a:cs typeface="Arial"/>
              </a:rPr>
              <a:t>bedenin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65" dirty="0">
                <a:solidFill>
                  <a:srgbClr val="FFFFFF"/>
                </a:solidFill>
                <a:latin typeface="Arial"/>
                <a:cs typeface="Arial"/>
              </a:rPr>
              <a:t>büyümesinin  </a:t>
            </a:r>
            <a:r>
              <a:rPr sz="2400" spc="170" dirty="0">
                <a:solidFill>
                  <a:srgbClr val="FFFFFF"/>
                </a:solidFill>
                <a:latin typeface="Arial"/>
                <a:cs typeface="Arial"/>
              </a:rPr>
              <a:t>sona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ermesi </a:t>
            </a:r>
            <a:r>
              <a:rPr sz="2400" spc="70" dirty="0">
                <a:solidFill>
                  <a:srgbClr val="FFFFFF"/>
                </a:solidFill>
                <a:latin typeface="Arial"/>
                <a:cs typeface="Arial"/>
              </a:rPr>
              <a:t>ile</a:t>
            </a:r>
            <a:r>
              <a:rPr sz="24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95" dirty="0">
                <a:solidFill>
                  <a:srgbClr val="FFFFFF"/>
                </a:solidFill>
                <a:latin typeface="Arial"/>
                <a:cs typeface="Arial"/>
              </a:rPr>
              <a:t>biter.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205220" y="1215927"/>
            <a:ext cx="13877925" cy="1403350"/>
            <a:chOff x="2205220" y="1215927"/>
            <a:chExt cx="13877925" cy="1403350"/>
          </a:xfrm>
        </p:grpSpPr>
        <p:sp>
          <p:nvSpPr>
            <p:cNvPr id="9" name="object 9"/>
            <p:cNvSpPr/>
            <p:nvPr/>
          </p:nvSpPr>
          <p:spPr>
            <a:xfrm>
              <a:off x="2227445" y="1468547"/>
              <a:ext cx="3963035" cy="830580"/>
            </a:xfrm>
            <a:custGeom>
              <a:avLst/>
              <a:gdLst/>
              <a:ahLst/>
              <a:cxnLst/>
              <a:rect l="l" t="t" r="r" b="b"/>
              <a:pathLst>
                <a:path w="3963035" h="830580">
                  <a:moveTo>
                    <a:pt x="414653" y="8362"/>
                  </a:moveTo>
                  <a:lnTo>
                    <a:pt x="414653" y="75549"/>
                  </a:lnTo>
                  <a:lnTo>
                    <a:pt x="82757" y="75549"/>
                  </a:lnTo>
                  <a:lnTo>
                    <a:pt x="82757" y="380339"/>
                  </a:lnTo>
                  <a:lnTo>
                    <a:pt x="379186" y="380339"/>
                  </a:lnTo>
                  <a:lnTo>
                    <a:pt x="379186" y="446372"/>
                  </a:lnTo>
                  <a:lnTo>
                    <a:pt x="82757" y="446372"/>
                  </a:lnTo>
                  <a:lnTo>
                    <a:pt x="82757" y="757215"/>
                  </a:lnTo>
                  <a:lnTo>
                    <a:pt x="414653" y="757215"/>
                  </a:lnTo>
                  <a:lnTo>
                    <a:pt x="414653" y="823252"/>
                  </a:lnTo>
                  <a:lnTo>
                    <a:pt x="0" y="823252"/>
                  </a:lnTo>
                  <a:lnTo>
                    <a:pt x="0" y="8362"/>
                  </a:lnTo>
                  <a:lnTo>
                    <a:pt x="414653" y="8362"/>
                  </a:lnTo>
                  <a:close/>
                </a:path>
                <a:path w="3963035" h="830580">
                  <a:moveTo>
                    <a:pt x="657953" y="481841"/>
                  </a:moveTo>
                  <a:lnTo>
                    <a:pt x="657953" y="823252"/>
                  </a:lnTo>
                  <a:lnTo>
                    <a:pt x="575196" y="823252"/>
                  </a:lnTo>
                  <a:lnTo>
                    <a:pt x="575196" y="8362"/>
                  </a:lnTo>
                  <a:lnTo>
                    <a:pt x="824338" y="8362"/>
                  </a:lnTo>
                  <a:lnTo>
                    <a:pt x="888799" y="12453"/>
                  </a:lnTo>
                  <a:lnTo>
                    <a:pt x="944937" y="24727"/>
                  </a:lnTo>
                  <a:lnTo>
                    <a:pt x="992751" y="45181"/>
                  </a:lnTo>
                  <a:lnTo>
                    <a:pt x="1032240" y="73818"/>
                  </a:lnTo>
                  <a:lnTo>
                    <a:pt x="1063274" y="108745"/>
                  </a:lnTo>
                  <a:lnTo>
                    <a:pt x="1085441" y="148070"/>
                  </a:lnTo>
                  <a:lnTo>
                    <a:pt x="1098740" y="191791"/>
                  </a:lnTo>
                  <a:lnTo>
                    <a:pt x="1103173" y="239910"/>
                  </a:lnTo>
                  <a:lnTo>
                    <a:pt x="1099694" y="287687"/>
                  </a:lnTo>
                  <a:lnTo>
                    <a:pt x="1089258" y="330670"/>
                  </a:lnTo>
                  <a:lnTo>
                    <a:pt x="1071866" y="368859"/>
                  </a:lnTo>
                  <a:lnTo>
                    <a:pt x="1047518" y="402255"/>
                  </a:lnTo>
                  <a:lnTo>
                    <a:pt x="1016430" y="430261"/>
                  </a:lnTo>
                  <a:lnTo>
                    <a:pt x="978531" y="452284"/>
                  </a:lnTo>
                  <a:lnTo>
                    <a:pt x="933820" y="468324"/>
                  </a:lnTo>
                  <a:lnTo>
                    <a:pt x="882297" y="478380"/>
                  </a:lnTo>
                  <a:lnTo>
                    <a:pt x="1113841" y="823252"/>
                  </a:lnTo>
                  <a:lnTo>
                    <a:pt x="1006284" y="823252"/>
                  </a:lnTo>
                  <a:lnTo>
                    <a:pt x="785409" y="481841"/>
                  </a:lnTo>
                  <a:lnTo>
                    <a:pt x="657953" y="481841"/>
                  </a:lnTo>
                  <a:close/>
                </a:path>
                <a:path w="3963035" h="830580">
                  <a:moveTo>
                    <a:pt x="657953" y="75549"/>
                  </a:moveTo>
                  <a:lnTo>
                    <a:pt x="657953" y="414653"/>
                  </a:lnTo>
                  <a:lnTo>
                    <a:pt x="824338" y="414653"/>
                  </a:lnTo>
                  <a:lnTo>
                    <a:pt x="883898" y="409943"/>
                  </a:lnTo>
                  <a:lnTo>
                    <a:pt x="932628" y="395814"/>
                  </a:lnTo>
                  <a:lnTo>
                    <a:pt x="970529" y="372265"/>
                  </a:lnTo>
                  <a:lnTo>
                    <a:pt x="997600" y="339297"/>
                  </a:lnTo>
                  <a:lnTo>
                    <a:pt x="1013843" y="296909"/>
                  </a:lnTo>
                  <a:lnTo>
                    <a:pt x="1019257" y="245102"/>
                  </a:lnTo>
                  <a:lnTo>
                    <a:pt x="1013843" y="193294"/>
                  </a:lnTo>
                  <a:lnTo>
                    <a:pt x="997600" y="150906"/>
                  </a:lnTo>
                  <a:lnTo>
                    <a:pt x="970529" y="117937"/>
                  </a:lnTo>
                  <a:lnTo>
                    <a:pt x="932628" y="94388"/>
                  </a:lnTo>
                  <a:lnTo>
                    <a:pt x="883898" y="80259"/>
                  </a:lnTo>
                  <a:lnTo>
                    <a:pt x="824338" y="75549"/>
                  </a:lnTo>
                  <a:lnTo>
                    <a:pt x="657953" y="75549"/>
                  </a:lnTo>
                  <a:close/>
                </a:path>
                <a:path w="3963035" h="830580">
                  <a:moveTo>
                    <a:pt x="1365834" y="713677"/>
                  </a:moveTo>
                  <a:lnTo>
                    <a:pt x="1334084" y="678928"/>
                  </a:lnTo>
                  <a:lnTo>
                    <a:pt x="1307219" y="641577"/>
                  </a:lnTo>
                  <a:lnTo>
                    <a:pt x="1285239" y="601625"/>
                  </a:lnTo>
                  <a:lnTo>
                    <a:pt x="1268143" y="559072"/>
                  </a:lnTo>
                  <a:lnTo>
                    <a:pt x="1255931" y="513918"/>
                  </a:lnTo>
                  <a:lnTo>
                    <a:pt x="1248604" y="466163"/>
                  </a:lnTo>
                  <a:lnTo>
                    <a:pt x="1246162" y="415807"/>
                  </a:lnTo>
                  <a:lnTo>
                    <a:pt x="1248604" y="365445"/>
                  </a:lnTo>
                  <a:lnTo>
                    <a:pt x="1255931" y="317672"/>
                  </a:lnTo>
                  <a:lnTo>
                    <a:pt x="1268143" y="272489"/>
                  </a:lnTo>
                  <a:lnTo>
                    <a:pt x="1285239" y="229895"/>
                  </a:lnTo>
                  <a:lnTo>
                    <a:pt x="1307219" y="189890"/>
                  </a:lnTo>
                  <a:lnTo>
                    <a:pt x="1334084" y="152475"/>
                  </a:lnTo>
                  <a:lnTo>
                    <a:pt x="1365834" y="117648"/>
                  </a:lnTo>
                  <a:lnTo>
                    <a:pt x="1401231" y="86435"/>
                  </a:lnTo>
                  <a:lnTo>
                    <a:pt x="1438876" y="60024"/>
                  </a:lnTo>
                  <a:lnTo>
                    <a:pt x="1478769" y="38415"/>
                  </a:lnTo>
                  <a:lnTo>
                    <a:pt x="1520909" y="21608"/>
                  </a:lnTo>
                  <a:lnTo>
                    <a:pt x="1565296" y="9603"/>
                  </a:lnTo>
                  <a:lnTo>
                    <a:pt x="1611931" y="2400"/>
                  </a:lnTo>
                  <a:lnTo>
                    <a:pt x="1660814" y="0"/>
                  </a:lnTo>
                  <a:lnTo>
                    <a:pt x="1709769" y="2272"/>
                  </a:lnTo>
                  <a:lnTo>
                    <a:pt x="1756507" y="9089"/>
                  </a:lnTo>
                  <a:lnTo>
                    <a:pt x="1801030" y="20450"/>
                  </a:lnTo>
                  <a:lnTo>
                    <a:pt x="1843338" y="36356"/>
                  </a:lnTo>
                  <a:lnTo>
                    <a:pt x="1883432" y="56806"/>
                  </a:lnTo>
                  <a:lnTo>
                    <a:pt x="1929170" y="88326"/>
                  </a:lnTo>
                  <a:lnTo>
                    <a:pt x="1968926" y="126371"/>
                  </a:lnTo>
                  <a:lnTo>
                    <a:pt x="2002700" y="170940"/>
                  </a:lnTo>
                  <a:lnTo>
                    <a:pt x="2030489" y="222033"/>
                  </a:lnTo>
                  <a:lnTo>
                    <a:pt x="1929857" y="222033"/>
                  </a:lnTo>
                  <a:lnTo>
                    <a:pt x="1908896" y="188061"/>
                  </a:lnTo>
                  <a:lnTo>
                    <a:pt x="1883789" y="158234"/>
                  </a:lnTo>
                  <a:lnTo>
                    <a:pt x="1854539" y="132553"/>
                  </a:lnTo>
                  <a:lnTo>
                    <a:pt x="1821148" y="111016"/>
                  </a:lnTo>
                  <a:lnTo>
                    <a:pt x="1784633" y="93985"/>
                  </a:lnTo>
                  <a:lnTo>
                    <a:pt x="1745739" y="81820"/>
                  </a:lnTo>
                  <a:lnTo>
                    <a:pt x="1704466" y="74521"/>
                  </a:lnTo>
                  <a:lnTo>
                    <a:pt x="1660814" y="72089"/>
                  </a:lnTo>
                  <a:lnTo>
                    <a:pt x="1605590" y="75872"/>
                  </a:lnTo>
                  <a:lnTo>
                    <a:pt x="1554332" y="87221"/>
                  </a:lnTo>
                  <a:lnTo>
                    <a:pt x="1507042" y="106137"/>
                  </a:lnTo>
                  <a:lnTo>
                    <a:pt x="1463720" y="132620"/>
                  </a:lnTo>
                  <a:lnTo>
                    <a:pt x="1424365" y="166669"/>
                  </a:lnTo>
                  <a:lnTo>
                    <a:pt x="1395906" y="199782"/>
                  </a:lnTo>
                  <a:lnTo>
                    <a:pt x="1372622" y="236258"/>
                  </a:lnTo>
                  <a:lnTo>
                    <a:pt x="1354512" y="276099"/>
                  </a:lnTo>
                  <a:lnTo>
                    <a:pt x="1341577" y="319304"/>
                  </a:lnTo>
                  <a:lnTo>
                    <a:pt x="1333817" y="365873"/>
                  </a:lnTo>
                  <a:lnTo>
                    <a:pt x="1331230" y="415807"/>
                  </a:lnTo>
                  <a:lnTo>
                    <a:pt x="1333817" y="465660"/>
                  </a:lnTo>
                  <a:lnTo>
                    <a:pt x="1341577" y="512181"/>
                  </a:lnTo>
                  <a:lnTo>
                    <a:pt x="1354512" y="555370"/>
                  </a:lnTo>
                  <a:lnTo>
                    <a:pt x="1372622" y="595228"/>
                  </a:lnTo>
                  <a:lnTo>
                    <a:pt x="1395906" y="631753"/>
                  </a:lnTo>
                  <a:lnTo>
                    <a:pt x="1424365" y="664945"/>
                  </a:lnTo>
                  <a:lnTo>
                    <a:pt x="1463639" y="698995"/>
                  </a:lnTo>
                  <a:lnTo>
                    <a:pt x="1506719" y="725478"/>
                  </a:lnTo>
                  <a:lnTo>
                    <a:pt x="1553606" y="744395"/>
                  </a:lnTo>
                  <a:lnTo>
                    <a:pt x="1604301" y="755746"/>
                  </a:lnTo>
                  <a:lnTo>
                    <a:pt x="1658804" y="759530"/>
                  </a:lnTo>
                  <a:lnTo>
                    <a:pt x="1713163" y="756219"/>
                  </a:lnTo>
                  <a:lnTo>
                    <a:pt x="1763208" y="746286"/>
                  </a:lnTo>
                  <a:lnTo>
                    <a:pt x="1808939" y="729733"/>
                  </a:lnTo>
                  <a:lnTo>
                    <a:pt x="1850357" y="706560"/>
                  </a:lnTo>
                  <a:lnTo>
                    <a:pt x="1887461" y="676768"/>
                  </a:lnTo>
                  <a:lnTo>
                    <a:pt x="1919437" y="641266"/>
                  </a:lnTo>
                  <a:lnTo>
                    <a:pt x="1945459" y="600965"/>
                  </a:lnTo>
                  <a:lnTo>
                    <a:pt x="1965528" y="555867"/>
                  </a:lnTo>
                  <a:lnTo>
                    <a:pt x="1979647" y="505970"/>
                  </a:lnTo>
                  <a:lnTo>
                    <a:pt x="1987817" y="451275"/>
                  </a:lnTo>
                  <a:lnTo>
                    <a:pt x="1621599" y="451275"/>
                  </a:lnTo>
                  <a:lnTo>
                    <a:pt x="1621599" y="384953"/>
                  </a:lnTo>
                  <a:lnTo>
                    <a:pt x="2074027" y="384953"/>
                  </a:lnTo>
                  <a:lnTo>
                    <a:pt x="2074027" y="451275"/>
                  </a:lnTo>
                  <a:lnTo>
                    <a:pt x="2065787" y="506166"/>
                  </a:lnTo>
                  <a:lnTo>
                    <a:pt x="2052019" y="557421"/>
                  </a:lnTo>
                  <a:lnTo>
                    <a:pt x="2032723" y="605040"/>
                  </a:lnTo>
                  <a:lnTo>
                    <a:pt x="2007901" y="649022"/>
                  </a:lnTo>
                  <a:lnTo>
                    <a:pt x="1977552" y="689368"/>
                  </a:lnTo>
                  <a:lnTo>
                    <a:pt x="1941677" y="726077"/>
                  </a:lnTo>
                  <a:lnTo>
                    <a:pt x="1901620" y="757973"/>
                  </a:lnTo>
                  <a:lnTo>
                    <a:pt x="1858534" y="784069"/>
                  </a:lnTo>
                  <a:lnTo>
                    <a:pt x="1812421" y="804366"/>
                  </a:lnTo>
                  <a:lnTo>
                    <a:pt x="1763280" y="818864"/>
                  </a:lnTo>
                  <a:lnTo>
                    <a:pt x="1711112" y="827563"/>
                  </a:lnTo>
                  <a:lnTo>
                    <a:pt x="1655918" y="830462"/>
                  </a:lnTo>
                  <a:lnTo>
                    <a:pt x="1600601" y="827218"/>
                  </a:lnTo>
                  <a:lnTo>
                    <a:pt x="1548072" y="817486"/>
                  </a:lnTo>
                  <a:lnTo>
                    <a:pt x="1498332" y="801266"/>
                  </a:lnTo>
                  <a:lnTo>
                    <a:pt x="1451379" y="778558"/>
                  </a:lnTo>
                  <a:lnTo>
                    <a:pt x="1407213" y="749361"/>
                  </a:lnTo>
                  <a:lnTo>
                    <a:pt x="1365834" y="713677"/>
                  </a:lnTo>
                  <a:close/>
                </a:path>
                <a:path w="3963035" h="830580">
                  <a:moveTo>
                    <a:pt x="2623315" y="8362"/>
                  </a:moveTo>
                  <a:lnTo>
                    <a:pt x="2623315" y="75549"/>
                  </a:lnTo>
                  <a:lnTo>
                    <a:pt x="2291416" y="75549"/>
                  </a:lnTo>
                  <a:lnTo>
                    <a:pt x="2291416" y="380339"/>
                  </a:lnTo>
                  <a:lnTo>
                    <a:pt x="2587844" y="380339"/>
                  </a:lnTo>
                  <a:lnTo>
                    <a:pt x="2587844" y="446372"/>
                  </a:lnTo>
                  <a:lnTo>
                    <a:pt x="2291416" y="446372"/>
                  </a:lnTo>
                  <a:lnTo>
                    <a:pt x="2291416" y="757215"/>
                  </a:lnTo>
                  <a:lnTo>
                    <a:pt x="2623315" y="757215"/>
                  </a:lnTo>
                  <a:lnTo>
                    <a:pt x="2623315" y="823252"/>
                  </a:lnTo>
                  <a:lnTo>
                    <a:pt x="2208654" y="823252"/>
                  </a:lnTo>
                  <a:lnTo>
                    <a:pt x="2208654" y="8362"/>
                  </a:lnTo>
                  <a:lnTo>
                    <a:pt x="2623315" y="8362"/>
                  </a:lnTo>
                  <a:close/>
                </a:path>
                <a:path w="3963035" h="830580">
                  <a:moveTo>
                    <a:pt x="3323650" y="8362"/>
                  </a:moveTo>
                  <a:lnTo>
                    <a:pt x="3406413" y="8362"/>
                  </a:lnTo>
                  <a:lnTo>
                    <a:pt x="3406413" y="823252"/>
                  </a:lnTo>
                  <a:lnTo>
                    <a:pt x="3323650" y="823252"/>
                  </a:lnTo>
                  <a:lnTo>
                    <a:pt x="2866612" y="140717"/>
                  </a:lnTo>
                  <a:lnTo>
                    <a:pt x="2866612" y="823252"/>
                  </a:lnTo>
                  <a:lnTo>
                    <a:pt x="2783859" y="823252"/>
                  </a:lnTo>
                  <a:lnTo>
                    <a:pt x="2783859" y="8362"/>
                  </a:lnTo>
                  <a:lnTo>
                    <a:pt x="2866612" y="8362"/>
                  </a:lnTo>
                  <a:lnTo>
                    <a:pt x="3323650" y="690897"/>
                  </a:lnTo>
                  <a:lnTo>
                    <a:pt x="3323650" y="8362"/>
                  </a:lnTo>
                  <a:close/>
                </a:path>
                <a:path w="3963035" h="830580">
                  <a:moveTo>
                    <a:pt x="3583464" y="8362"/>
                  </a:moveTo>
                  <a:lnTo>
                    <a:pt x="3666217" y="8362"/>
                  </a:lnTo>
                  <a:lnTo>
                    <a:pt x="3666217" y="759530"/>
                  </a:lnTo>
                  <a:lnTo>
                    <a:pt x="3962644" y="759530"/>
                  </a:lnTo>
                  <a:lnTo>
                    <a:pt x="3962644" y="823252"/>
                  </a:lnTo>
                  <a:lnTo>
                    <a:pt x="3583464" y="823252"/>
                  </a:lnTo>
                  <a:lnTo>
                    <a:pt x="3583464" y="8362"/>
                  </a:lnTo>
                  <a:close/>
                </a:path>
              </a:pathLst>
            </a:custGeom>
            <a:ln w="4429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263661" y="1251474"/>
              <a:ext cx="159924" cy="16020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302247" y="1238152"/>
              <a:ext cx="9758680" cy="1358900"/>
            </a:xfrm>
            <a:custGeom>
              <a:avLst/>
              <a:gdLst/>
              <a:ahLst/>
              <a:cxnLst/>
              <a:rect l="l" t="t" r="r" b="b"/>
              <a:pathLst>
                <a:path w="9758680" h="1358900">
                  <a:moveTo>
                    <a:pt x="0" y="1053647"/>
                  </a:moveTo>
                  <a:lnTo>
                    <a:pt x="0" y="238757"/>
                  </a:lnTo>
                  <a:lnTo>
                    <a:pt x="82753" y="238757"/>
                  </a:lnTo>
                  <a:lnTo>
                    <a:pt x="82753" y="1053647"/>
                  </a:lnTo>
                  <a:lnTo>
                    <a:pt x="0" y="1053647"/>
                  </a:lnTo>
                  <a:close/>
                </a:path>
                <a:path w="9758680" h="1358900">
                  <a:moveTo>
                    <a:pt x="342595" y="1053647"/>
                  </a:moveTo>
                  <a:lnTo>
                    <a:pt x="259841" y="1053647"/>
                  </a:lnTo>
                  <a:lnTo>
                    <a:pt x="259841" y="238757"/>
                  </a:lnTo>
                  <a:lnTo>
                    <a:pt x="342595" y="238757"/>
                  </a:lnTo>
                  <a:lnTo>
                    <a:pt x="342595" y="620250"/>
                  </a:lnTo>
                  <a:lnTo>
                    <a:pt x="695829" y="238757"/>
                  </a:lnTo>
                  <a:lnTo>
                    <a:pt x="803100" y="238757"/>
                  </a:lnTo>
                  <a:lnTo>
                    <a:pt x="407479" y="651969"/>
                  </a:lnTo>
                  <a:lnTo>
                    <a:pt x="803100" y="1053647"/>
                  </a:lnTo>
                  <a:lnTo>
                    <a:pt x="690924" y="1053647"/>
                  </a:lnTo>
                  <a:lnTo>
                    <a:pt x="342595" y="687436"/>
                  </a:lnTo>
                  <a:lnTo>
                    <a:pt x="342595" y="1053647"/>
                  </a:lnTo>
                  <a:close/>
                </a:path>
                <a:path w="9758680" h="1358900">
                  <a:moveTo>
                    <a:pt x="1547355" y="1053647"/>
                  </a:moveTo>
                  <a:lnTo>
                    <a:pt x="1227277" y="238757"/>
                  </a:lnTo>
                  <a:lnTo>
                    <a:pt x="1314650" y="238757"/>
                  </a:lnTo>
                  <a:lnTo>
                    <a:pt x="1586283" y="960216"/>
                  </a:lnTo>
                  <a:lnTo>
                    <a:pt x="1860213" y="238757"/>
                  </a:lnTo>
                  <a:lnTo>
                    <a:pt x="1947586" y="238757"/>
                  </a:lnTo>
                  <a:lnTo>
                    <a:pt x="1627517" y="1053647"/>
                  </a:lnTo>
                  <a:lnTo>
                    <a:pt x="1547355" y="1053647"/>
                  </a:lnTo>
                  <a:close/>
                </a:path>
                <a:path w="9758680" h="1358900">
                  <a:moveTo>
                    <a:pt x="2485120" y="238757"/>
                  </a:moveTo>
                  <a:lnTo>
                    <a:pt x="2485120" y="305944"/>
                  </a:lnTo>
                  <a:lnTo>
                    <a:pt x="2153221" y="305944"/>
                  </a:lnTo>
                  <a:lnTo>
                    <a:pt x="2153221" y="610734"/>
                  </a:lnTo>
                  <a:lnTo>
                    <a:pt x="2449649" y="610734"/>
                  </a:lnTo>
                  <a:lnTo>
                    <a:pt x="2449649" y="676767"/>
                  </a:lnTo>
                  <a:lnTo>
                    <a:pt x="2153221" y="676767"/>
                  </a:lnTo>
                  <a:lnTo>
                    <a:pt x="2153221" y="987610"/>
                  </a:lnTo>
                  <a:lnTo>
                    <a:pt x="2485120" y="987610"/>
                  </a:lnTo>
                  <a:lnTo>
                    <a:pt x="2485120" y="1053647"/>
                  </a:lnTo>
                  <a:lnTo>
                    <a:pt x="2070468" y="1053647"/>
                  </a:lnTo>
                  <a:lnTo>
                    <a:pt x="2070468" y="238757"/>
                  </a:lnTo>
                  <a:lnTo>
                    <a:pt x="2485120" y="238757"/>
                  </a:lnTo>
                  <a:close/>
                </a:path>
                <a:path w="9758680" h="1358900">
                  <a:moveTo>
                    <a:pt x="2999994" y="238757"/>
                  </a:moveTo>
                  <a:lnTo>
                    <a:pt x="3275371" y="238757"/>
                  </a:lnTo>
                  <a:lnTo>
                    <a:pt x="3334285" y="242560"/>
                  </a:lnTo>
                  <a:lnTo>
                    <a:pt x="3385883" y="253968"/>
                  </a:lnTo>
                  <a:lnTo>
                    <a:pt x="3430165" y="272981"/>
                  </a:lnTo>
                  <a:lnTo>
                    <a:pt x="3467128" y="299600"/>
                  </a:lnTo>
                  <a:lnTo>
                    <a:pt x="3496394" y="332184"/>
                  </a:lnTo>
                  <a:lnTo>
                    <a:pt x="3517299" y="369093"/>
                  </a:lnTo>
                  <a:lnTo>
                    <a:pt x="3529841" y="410328"/>
                  </a:lnTo>
                  <a:lnTo>
                    <a:pt x="3534022" y="455888"/>
                  </a:lnTo>
                  <a:lnTo>
                    <a:pt x="3527782" y="506442"/>
                  </a:lnTo>
                  <a:lnTo>
                    <a:pt x="3509063" y="549453"/>
                  </a:lnTo>
                  <a:lnTo>
                    <a:pt x="3477863" y="584921"/>
                  </a:lnTo>
                  <a:lnTo>
                    <a:pt x="3434183" y="612845"/>
                  </a:lnTo>
                  <a:lnTo>
                    <a:pt x="3378022" y="633226"/>
                  </a:lnTo>
                  <a:lnTo>
                    <a:pt x="3415110" y="642561"/>
                  </a:lnTo>
                  <a:lnTo>
                    <a:pt x="3478261" y="678317"/>
                  </a:lnTo>
                  <a:lnTo>
                    <a:pt x="3525519" y="735394"/>
                  </a:lnTo>
                  <a:lnTo>
                    <a:pt x="3549740" y="805896"/>
                  </a:lnTo>
                  <a:lnTo>
                    <a:pt x="3552767" y="845744"/>
                  </a:lnTo>
                  <a:lnTo>
                    <a:pt x="3548190" y="885861"/>
                  </a:lnTo>
                  <a:lnTo>
                    <a:pt x="3534457" y="923455"/>
                  </a:lnTo>
                  <a:lnTo>
                    <a:pt x="3511567" y="958527"/>
                  </a:lnTo>
                  <a:lnTo>
                    <a:pt x="3479520" y="991077"/>
                  </a:lnTo>
                  <a:lnTo>
                    <a:pt x="3440108" y="1018450"/>
                  </a:lnTo>
                  <a:lnTo>
                    <a:pt x="3395108" y="1038003"/>
                  </a:lnTo>
                  <a:lnTo>
                    <a:pt x="3344521" y="1049736"/>
                  </a:lnTo>
                  <a:lnTo>
                    <a:pt x="3288344" y="1053647"/>
                  </a:lnTo>
                  <a:lnTo>
                    <a:pt x="2999994" y="1053647"/>
                  </a:lnTo>
                  <a:lnTo>
                    <a:pt x="2999994" y="238757"/>
                  </a:lnTo>
                  <a:close/>
                </a:path>
                <a:path w="9758680" h="1358900">
                  <a:moveTo>
                    <a:pt x="3082747" y="305944"/>
                  </a:moveTo>
                  <a:lnTo>
                    <a:pt x="3082747" y="600065"/>
                  </a:lnTo>
                  <a:lnTo>
                    <a:pt x="3275371" y="600065"/>
                  </a:lnTo>
                  <a:lnTo>
                    <a:pt x="3314334" y="597596"/>
                  </a:lnTo>
                  <a:lnTo>
                    <a:pt x="3378639" y="577844"/>
                  </a:lnTo>
                  <a:lnTo>
                    <a:pt x="3424162" y="539078"/>
                  </a:lnTo>
                  <a:lnTo>
                    <a:pt x="3447232" y="485732"/>
                  </a:lnTo>
                  <a:lnTo>
                    <a:pt x="3450116" y="453869"/>
                  </a:lnTo>
                  <a:lnTo>
                    <a:pt x="3447232" y="421844"/>
                  </a:lnTo>
                  <a:lnTo>
                    <a:pt x="3424162" y="368066"/>
                  </a:lnTo>
                  <a:lnTo>
                    <a:pt x="3378639" y="328652"/>
                  </a:lnTo>
                  <a:lnTo>
                    <a:pt x="3314334" y="308467"/>
                  </a:lnTo>
                  <a:lnTo>
                    <a:pt x="3275371" y="305944"/>
                  </a:lnTo>
                  <a:lnTo>
                    <a:pt x="3082747" y="305944"/>
                  </a:lnTo>
                  <a:close/>
                </a:path>
                <a:path w="9758680" h="1358900">
                  <a:moveTo>
                    <a:pt x="3082747" y="987610"/>
                  </a:moveTo>
                  <a:lnTo>
                    <a:pt x="3287191" y="987610"/>
                  </a:lnTo>
                  <a:lnTo>
                    <a:pt x="3328948" y="984961"/>
                  </a:lnTo>
                  <a:lnTo>
                    <a:pt x="3397432" y="963770"/>
                  </a:lnTo>
                  <a:lnTo>
                    <a:pt x="3445356" y="921905"/>
                  </a:lnTo>
                  <a:lnTo>
                    <a:pt x="3469578" y="863369"/>
                  </a:lnTo>
                  <a:lnTo>
                    <a:pt x="3472605" y="828154"/>
                  </a:lnTo>
                  <a:lnTo>
                    <a:pt x="3469235" y="792920"/>
                  </a:lnTo>
                  <a:lnTo>
                    <a:pt x="3442274" y="734240"/>
                  </a:lnTo>
                  <a:lnTo>
                    <a:pt x="3389686" y="691870"/>
                  </a:lnTo>
                  <a:lnTo>
                    <a:pt x="3318605" y="670244"/>
                  </a:lnTo>
                  <a:lnTo>
                    <a:pt x="3276523" y="667540"/>
                  </a:lnTo>
                  <a:lnTo>
                    <a:pt x="3082747" y="667540"/>
                  </a:lnTo>
                  <a:lnTo>
                    <a:pt x="3082747" y="987610"/>
                  </a:lnTo>
                  <a:close/>
                </a:path>
                <a:path w="9758680" h="1358900">
                  <a:moveTo>
                    <a:pt x="3702748" y="779710"/>
                  </a:moveTo>
                  <a:lnTo>
                    <a:pt x="3702748" y="238757"/>
                  </a:lnTo>
                  <a:lnTo>
                    <a:pt x="3785501" y="238757"/>
                  </a:lnTo>
                  <a:lnTo>
                    <a:pt x="3785501" y="779710"/>
                  </a:lnTo>
                  <a:lnTo>
                    <a:pt x="3789142" y="830551"/>
                  </a:lnTo>
                  <a:lnTo>
                    <a:pt x="3800065" y="874363"/>
                  </a:lnTo>
                  <a:lnTo>
                    <a:pt x="3818267" y="911146"/>
                  </a:lnTo>
                  <a:lnTo>
                    <a:pt x="3843747" y="940900"/>
                  </a:lnTo>
                  <a:lnTo>
                    <a:pt x="3875700" y="963860"/>
                  </a:lnTo>
                  <a:lnTo>
                    <a:pt x="3913025" y="980260"/>
                  </a:lnTo>
                  <a:lnTo>
                    <a:pt x="3955721" y="990102"/>
                  </a:lnTo>
                  <a:lnTo>
                    <a:pt x="4003786" y="993382"/>
                  </a:lnTo>
                  <a:lnTo>
                    <a:pt x="4051926" y="990102"/>
                  </a:lnTo>
                  <a:lnTo>
                    <a:pt x="4094548" y="980260"/>
                  </a:lnTo>
                  <a:lnTo>
                    <a:pt x="4131654" y="963860"/>
                  </a:lnTo>
                  <a:lnTo>
                    <a:pt x="4163244" y="940900"/>
                  </a:lnTo>
                  <a:lnTo>
                    <a:pt x="4188602" y="911146"/>
                  </a:lnTo>
                  <a:lnTo>
                    <a:pt x="4206715" y="874363"/>
                  </a:lnTo>
                  <a:lnTo>
                    <a:pt x="4217581" y="830551"/>
                  </a:lnTo>
                  <a:lnTo>
                    <a:pt x="4221203" y="779710"/>
                  </a:lnTo>
                  <a:lnTo>
                    <a:pt x="4221203" y="238757"/>
                  </a:lnTo>
                  <a:lnTo>
                    <a:pt x="4303966" y="238757"/>
                  </a:lnTo>
                  <a:lnTo>
                    <a:pt x="4303966" y="779710"/>
                  </a:lnTo>
                  <a:lnTo>
                    <a:pt x="4300609" y="832709"/>
                  </a:lnTo>
                  <a:lnTo>
                    <a:pt x="4290539" y="880288"/>
                  </a:lnTo>
                  <a:lnTo>
                    <a:pt x="4273755" y="922445"/>
                  </a:lnTo>
                  <a:lnTo>
                    <a:pt x="4250259" y="959181"/>
                  </a:lnTo>
                  <a:lnTo>
                    <a:pt x="4220051" y="990496"/>
                  </a:lnTo>
                  <a:lnTo>
                    <a:pt x="4184549" y="1016240"/>
                  </a:lnTo>
                  <a:lnTo>
                    <a:pt x="4145172" y="1036263"/>
                  </a:lnTo>
                  <a:lnTo>
                    <a:pt x="4101920" y="1050567"/>
                  </a:lnTo>
                  <a:lnTo>
                    <a:pt x="4054791" y="1059149"/>
                  </a:lnTo>
                  <a:lnTo>
                    <a:pt x="4003786" y="1062010"/>
                  </a:lnTo>
                  <a:lnTo>
                    <a:pt x="3952864" y="1059149"/>
                  </a:lnTo>
                  <a:lnTo>
                    <a:pt x="3905747" y="1050567"/>
                  </a:lnTo>
                  <a:lnTo>
                    <a:pt x="3862436" y="1036263"/>
                  </a:lnTo>
                  <a:lnTo>
                    <a:pt x="3822932" y="1016240"/>
                  </a:lnTo>
                  <a:lnTo>
                    <a:pt x="3787235" y="990496"/>
                  </a:lnTo>
                  <a:lnTo>
                    <a:pt x="3756821" y="959181"/>
                  </a:lnTo>
                  <a:lnTo>
                    <a:pt x="3733165" y="922445"/>
                  </a:lnTo>
                  <a:lnTo>
                    <a:pt x="3716267" y="880288"/>
                  </a:lnTo>
                  <a:lnTo>
                    <a:pt x="3706128" y="832709"/>
                  </a:lnTo>
                  <a:lnTo>
                    <a:pt x="3702748" y="779710"/>
                  </a:lnTo>
                  <a:close/>
                </a:path>
                <a:path w="9758680" h="1358900">
                  <a:moveTo>
                    <a:pt x="4479912" y="238757"/>
                  </a:moveTo>
                  <a:lnTo>
                    <a:pt x="4562665" y="238757"/>
                  </a:lnTo>
                  <a:lnTo>
                    <a:pt x="4562665" y="989925"/>
                  </a:lnTo>
                  <a:lnTo>
                    <a:pt x="4859093" y="989925"/>
                  </a:lnTo>
                  <a:lnTo>
                    <a:pt x="4859093" y="1053647"/>
                  </a:lnTo>
                  <a:lnTo>
                    <a:pt x="4479912" y="1053647"/>
                  </a:lnTo>
                  <a:lnTo>
                    <a:pt x="4479912" y="238757"/>
                  </a:lnTo>
                  <a:close/>
                </a:path>
                <a:path w="9758680" h="1358900">
                  <a:moveTo>
                    <a:pt x="4971249" y="779710"/>
                  </a:moveTo>
                  <a:lnTo>
                    <a:pt x="4971249" y="238757"/>
                  </a:lnTo>
                  <a:lnTo>
                    <a:pt x="5054003" y="238757"/>
                  </a:lnTo>
                  <a:lnTo>
                    <a:pt x="5054003" y="779710"/>
                  </a:lnTo>
                  <a:lnTo>
                    <a:pt x="5057644" y="830551"/>
                  </a:lnTo>
                  <a:lnTo>
                    <a:pt x="5068568" y="874363"/>
                  </a:lnTo>
                  <a:lnTo>
                    <a:pt x="5086772" y="911146"/>
                  </a:lnTo>
                  <a:lnTo>
                    <a:pt x="5112258" y="940900"/>
                  </a:lnTo>
                  <a:lnTo>
                    <a:pt x="5144215" y="963860"/>
                  </a:lnTo>
                  <a:lnTo>
                    <a:pt x="5181546" y="980260"/>
                  </a:lnTo>
                  <a:lnTo>
                    <a:pt x="5224240" y="990102"/>
                  </a:lnTo>
                  <a:lnTo>
                    <a:pt x="5272287" y="993382"/>
                  </a:lnTo>
                  <a:lnTo>
                    <a:pt x="5320414" y="990102"/>
                  </a:lnTo>
                  <a:lnTo>
                    <a:pt x="5363048" y="980260"/>
                  </a:lnTo>
                  <a:lnTo>
                    <a:pt x="5400165" y="963860"/>
                  </a:lnTo>
                  <a:lnTo>
                    <a:pt x="5431736" y="940900"/>
                  </a:lnTo>
                  <a:lnTo>
                    <a:pt x="5457114" y="911146"/>
                  </a:lnTo>
                  <a:lnTo>
                    <a:pt x="5475241" y="874363"/>
                  </a:lnTo>
                  <a:lnTo>
                    <a:pt x="5486117" y="830551"/>
                  </a:lnTo>
                  <a:lnTo>
                    <a:pt x="5489743" y="779710"/>
                  </a:lnTo>
                  <a:lnTo>
                    <a:pt x="5489743" y="238757"/>
                  </a:lnTo>
                  <a:lnTo>
                    <a:pt x="5572420" y="238757"/>
                  </a:lnTo>
                  <a:lnTo>
                    <a:pt x="5572420" y="779710"/>
                  </a:lnTo>
                  <a:lnTo>
                    <a:pt x="5569070" y="832709"/>
                  </a:lnTo>
                  <a:lnTo>
                    <a:pt x="5559018" y="880288"/>
                  </a:lnTo>
                  <a:lnTo>
                    <a:pt x="5542258" y="922445"/>
                  </a:lnTo>
                  <a:lnTo>
                    <a:pt x="5518787" y="959181"/>
                  </a:lnTo>
                  <a:lnTo>
                    <a:pt x="5488600" y="990496"/>
                  </a:lnTo>
                  <a:lnTo>
                    <a:pt x="5453064" y="1016240"/>
                  </a:lnTo>
                  <a:lnTo>
                    <a:pt x="5413665" y="1036263"/>
                  </a:lnTo>
                  <a:lnTo>
                    <a:pt x="5370402" y="1050567"/>
                  </a:lnTo>
                  <a:lnTo>
                    <a:pt x="5323276" y="1059149"/>
                  </a:lnTo>
                  <a:lnTo>
                    <a:pt x="5272287" y="1062010"/>
                  </a:lnTo>
                  <a:lnTo>
                    <a:pt x="5221376" y="1059149"/>
                  </a:lnTo>
                  <a:lnTo>
                    <a:pt x="5174261" y="1050567"/>
                  </a:lnTo>
                  <a:lnTo>
                    <a:pt x="5130946" y="1036263"/>
                  </a:lnTo>
                  <a:lnTo>
                    <a:pt x="5091436" y="1016240"/>
                  </a:lnTo>
                  <a:lnTo>
                    <a:pt x="5055736" y="990496"/>
                  </a:lnTo>
                  <a:lnTo>
                    <a:pt x="5025322" y="959181"/>
                  </a:lnTo>
                  <a:lnTo>
                    <a:pt x="5001666" y="922445"/>
                  </a:lnTo>
                  <a:lnTo>
                    <a:pt x="4984768" y="880288"/>
                  </a:lnTo>
                  <a:lnTo>
                    <a:pt x="4974629" y="832709"/>
                  </a:lnTo>
                  <a:lnTo>
                    <a:pt x="4971249" y="779710"/>
                  </a:lnTo>
                  <a:close/>
                </a:path>
                <a:path w="9758680" h="1358900">
                  <a:moveTo>
                    <a:pt x="6279842" y="19031"/>
                  </a:moveTo>
                  <a:lnTo>
                    <a:pt x="6269400" y="74395"/>
                  </a:lnTo>
                  <a:lnTo>
                    <a:pt x="6238027" y="119955"/>
                  </a:lnTo>
                  <a:lnTo>
                    <a:pt x="6187711" y="150449"/>
                  </a:lnTo>
                  <a:lnTo>
                    <a:pt x="6120393" y="160613"/>
                  </a:lnTo>
                  <a:lnTo>
                    <a:pt x="6084694" y="158036"/>
                  </a:lnTo>
                  <a:lnTo>
                    <a:pt x="6025868" y="137419"/>
                  </a:lnTo>
                  <a:lnTo>
                    <a:pt x="5984452" y="97572"/>
                  </a:lnTo>
                  <a:lnTo>
                    <a:pt x="5963553" y="46821"/>
                  </a:lnTo>
                  <a:lnTo>
                    <a:pt x="5960945" y="17877"/>
                  </a:lnTo>
                  <a:lnTo>
                    <a:pt x="5960945" y="0"/>
                  </a:lnTo>
                  <a:lnTo>
                    <a:pt x="6020000" y="0"/>
                  </a:lnTo>
                  <a:lnTo>
                    <a:pt x="6021410" y="21085"/>
                  </a:lnTo>
                  <a:lnTo>
                    <a:pt x="6025643" y="39360"/>
                  </a:lnTo>
                  <a:lnTo>
                    <a:pt x="6055845" y="77315"/>
                  </a:lnTo>
                  <a:lnTo>
                    <a:pt x="6094745" y="88560"/>
                  </a:lnTo>
                  <a:lnTo>
                    <a:pt x="6120393" y="89966"/>
                  </a:lnTo>
                  <a:lnTo>
                    <a:pt x="6146125" y="88560"/>
                  </a:lnTo>
                  <a:lnTo>
                    <a:pt x="6185196" y="77315"/>
                  </a:lnTo>
                  <a:lnTo>
                    <a:pt x="6215429" y="39360"/>
                  </a:lnTo>
                  <a:lnTo>
                    <a:pt x="6221072" y="0"/>
                  </a:lnTo>
                  <a:lnTo>
                    <a:pt x="6279842" y="0"/>
                  </a:lnTo>
                  <a:lnTo>
                    <a:pt x="6279842" y="19031"/>
                  </a:lnTo>
                  <a:close/>
                </a:path>
                <a:path w="9758680" h="1358900">
                  <a:moveTo>
                    <a:pt x="5826833" y="944072"/>
                  </a:moveTo>
                  <a:lnTo>
                    <a:pt x="5795103" y="909323"/>
                  </a:lnTo>
                  <a:lnTo>
                    <a:pt x="5768250" y="871972"/>
                  </a:lnTo>
                  <a:lnTo>
                    <a:pt x="5746276" y="832020"/>
                  </a:lnTo>
                  <a:lnTo>
                    <a:pt x="5729182" y="789467"/>
                  </a:lnTo>
                  <a:lnTo>
                    <a:pt x="5716970" y="744313"/>
                  </a:lnTo>
                  <a:lnTo>
                    <a:pt x="5709642" y="696558"/>
                  </a:lnTo>
                  <a:lnTo>
                    <a:pt x="5707199" y="646202"/>
                  </a:lnTo>
                  <a:lnTo>
                    <a:pt x="5709642" y="595840"/>
                  </a:lnTo>
                  <a:lnTo>
                    <a:pt x="5716970" y="548067"/>
                  </a:lnTo>
                  <a:lnTo>
                    <a:pt x="5729182" y="502884"/>
                  </a:lnTo>
                  <a:lnTo>
                    <a:pt x="5746276" y="460290"/>
                  </a:lnTo>
                  <a:lnTo>
                    <a:pt x="5768250" y="420285"/>
                  </a:lnTo>
                  <a:lnTo>
                    <a:pt x="5795103" y="382870"/>
                  </a:lnTo>
                  <a:lnTo>
                    <a:pt x="5826833" y="348043"/>
                  </a:lnTo>
                  <a:lnTo>
                    <a:pt x="5862242" y="316830"/>
                  </a:lnTo>
                  <a:lnTo>
                    <a:pt x="5899893" y="290419"/>
                  </a:lnTo>
                  <a:lnTo>
                    <a:pt x="5939787" y="268810"/>
                  </a:lnTo>
                  <a:lnTo>
                    <a:pt x="5981925" y="252003"/>
                  </a:lnTo>
                  <a:lnTo>
                    <a:pt x="6026309" y="239998"/>
                  </a:lnTo>
                  <a:lnTo>
                    <a:pt x="6072941" y="232795"/>
                  </a:lnTo>
                  <a:lnTo>
                    <a:pt x="6121822" y="230394"/>
                  </a:lnTo>
                  <a:lnTo>
                    <a:pt x="6170776" y="232667"/>
                  </a:lnTo>
                  <a:lnTo>
                    <a:pt x="6217514" y="239483"/>
                  </a:lnTo>
                  <a:lnTo>
                    <a:pt x="6262034" y="250845"/>
                  </a:lnTo>
                  <a:lnTo>
                    <a:pt x="6304336" y="266750"/>
                  </a:lnTo>
                  <a:lnTo>
                    <a:pt x="6344421" y="287201"/>
                  </a:lnTo>
                  <a:lnTo>
                    <a:pt x="6390157" y="318721"/>
                  </a:lnTo>
                  <a:lnTo>
                    <a:pt x="6429920" y="356766"/>
                  </a:lnTo>
                  <a:lnTo>
                    <a:pt x="6463699" y="401335"/>
                  </a:lnTo>
                  <a:lnTo>
                    <a:pt x="6491487" y="452428"/>
                  </a:lnTo>
                  <a:lnTo>
                    <a:pt x="6390903" y="452428"/>
                  </a:lnTo>
                  <a:lnTo>
                    <a:pt x="6369915" y="418456"/>
                  </a:lnTo>
                  <a:lnTo>
                    <a:pt x="6344802" y="388629"/>
                  </a:lnTo>
                  <a:lnTo>
                    <a:pt x="6315545" y="362948"/>
                  </a:lnTo>
                  <a:lnTo>
                    <a:pt x="6282128" y="341411"/>
                  </a:lnTo>
                  <a:lnTo>
                    <a:pt x="6245641" y="324380"/>
                  </a:lnTo>
                  <a:lnTo>
                    <a:pt x="6206761" y="312215"/>
                  </a:lnTo>
                  <a:lnTo>
                    <a:pt x="6165488" y="304916"/>
                  </a:lnTo>
                  <a:lnTo>
                    <a:pt x="6121822" y="302483"/>
                  </a:lnTo>
                  <a:lnTo>
                    <a:pt x="6066603" y="306267"/>
                  </a:lnTo>
                  <a:lnTo>
                    <a:pt x="6015357" y="317616"/>
                  </a:lnTo>
                  <a:lnTo>
                    <a:pt x="5968079" y="336532"/>
                  </a:lnTo>
                  <a:lnTo>
                    <a:pt x="5924766" y="363015"/>
                  </a:lnTo>
                  <a:lnTo>
                    <a:pt x="5885411" y="397064"/>
                  </a:lnTo>
                  <a:lnTo>
                    <a:pt x="5856947" y="430176"/>
                  </a:lnTo>
                  <a:lnTo>
                    <a:pt x="5833659" y="466653"/>
                  </a:lnTo>
                  <a:lnTo>
                    <a:pt x="5815545" y="506494"/>
                  </a:lnTo>
                  <a:lnTo>
                    <a:pt x="5802607" y="549699"/>
                  </a:lnTo>
                  <a:lnTo>
                    <a:pt x="5794844" y="596268"/>
                  </a:lnTo>
                  <a:lnTo>
                    <a:pt x="5792257" y="646202"/>
                  </a:lnTo>
                  <a:lnTo>
                    <a:pt x="5794844" y="696055"/>
                  </a:lnTo>
                  <a:lnTo>
                    <a:pt x="5802607" y="742576"/>
                  </a:lnTo>
                  <a:lnTo>
                    <a:pt x="5815545" y="785765"/>
                  </a:lnTo>
                  <a:lnTo>
                    <a:pt x="5833659" y="825622"/>
                  </a:lnTo>
                  <a:lnTo>
                    <a:pt x="5856947" y="862147"/>
                  </a:lnTo>
                  <a:lnTo>
                    <a:pt x="5885411" y="895340"/>
                  </a:lnTo>
                  <a:lnTo>
                    <a:pt x="5924686" y="929390"/>
                  </a:lnTo>
                  <a:lnTo>
                    <a:pt x="5967759" y="955873"/>
                  </a:lnTo>
                  <a:lnTo>
                    <a:pt x="6014637" y="974790"/>
                  </a:lnTo>
                  <a:lnTo>
                    <a:pt x="6065323" y="986141"/>
                  </a:lnTo>
                  <a:lnTo>
                    <a:pt x="6119822" y="989925"/>
                  </a:lnTo>
                  <a:lnTo>
                    <a:pt x="6174183" y="986613"/>
                  </a:lnTo>
                  <a:lnTo>
                    <a:pt x="6224229" y="976681"/>
                  </a:lnTo>
                  <a:lnTo>
                    <a:pt x="6269964" y="960127"/>
                  </a:lnTo>
                  <a:lnTo>
                    <a:pt x="6311391" y="936954"/>
                  </a:lnTo>
                  <a:lnTo>
                    <a:pt x="6348517" y="907163"/>
                  </a:lnTo>
                  <a:lnTo>
                    <a:pt x="6380464" y="871661"/>
                  </a:lnTo>
                  <a:lnTo>
                    <a:pt x="6406467" y="831360"/>
                  </a:lnTo>
                  <a:lnTo>
                    <a:pt x="6426527" y="786262"/>
                  </a:lnTo>
                  <a:lnTo>
                    <a:pt x="6440643" y="736365"/>
                  </a:lnTo>
                  <a:lnTo>
                    <a:pt x="6448815" y="681670"/>
                  </a:lnTo>
                  <a:lnTo>
                    <a:pt x="6082579" y="681670"/>
                  </a:lnTo>
                  <a:lnTo>
                    <a:pt x="6082579" y="615348"/>
                  </a:lnTo>
                  <a:lnTo>
                    <a:pt x="6535016" y="615348"/>
                  </a:lnTo>
                  <a:lnTo>
                    <a:pt x="6535016" y="681670"/>
                  </a:lnTo>
                  <a:lnTo>
                    <a:pt x="6526777" y="736561"/>
                  </a:lnTo>
                  <a:lnTo>
                    <a:pt x="6513014" y="787816"/>
                  </a:lnTo>
                  <a:lnTo>
                    <a:pt x="6493725" y="835435"/>
                  </a:lnTo>
                  <a:lnTo>
                    <a:pt x="6468913" y="879417"/>
                  </a:lnTo>
                  <a:lnTo>
                    <a:pt x="6438576" y="919763"/>
                  </a:lnTo>
                  <a:lnTo>
                    <a:pt x="6402714" y="956472"/>
                  </a:lnTo>
                  <a:lnTo>
                    <a:pt x="6362630" y="988367"/>
                  </a:lnTo>
                  <a:lnTo>
                    <a:pt x="6319529" y="1014464"/>
                  </a:lnTo>
                  <a:lnTo>
                    <a:pt x="6273412" y="1034761"/>
                  </a:lnTo>
                  <a:lnTo>
                    <a:pt x="6224279" y="1049259"/>
                  </a:lnTo>
                  <a:lnTo>
                    <a:pt x="6172130" y="1057958"/>
                  </a:lnTo>
                  <a:lnTo>
                    <a:pt x="6116964" y="1060857"/>
                  </a:lnTo>
                  <a:lnTo>
                    <a:pt x="6061639" y="1057613"/>
                  </a:lnTo>
                  <a:lnTo>
                    <a:pt x="6009106" y="1047881"/>
                  </a:lnTo>
                  <a:lnTo>
                    <a:pt x="5959361" y="1031661"/>
                  </a:lnTo>
                  <a:lnTo>
                    <a:pt x="5912402" y="1008953"/>
                  </a:lnTo>
                  <a:lnTo>
                    <a:pt x="5868227" y="979756"/>
                  </a:lnTo>
                  <a:lnTo>
                    <a:pt x="5826833" y="944072"/>
                  </a:lnTo>
                  <a:close/>
                </a:path>
                <a:path w="9758680" h="1358900">
                  <a:moveTo>
                    <a:pt x="7397410" y="302483"/>
                  </a:moveTo>
                  <a:lnTo>
                    <a:pt x="7342191" y="306267"/>
                  </a:lnTo>
                  <a:lnTo>
                    <a:pt x="7290945" y="317616"/>
                  </a:lnTo>
                  <a:lnTo>
                    <a:pt x="7243667" y="336532"/>
                  </a:lnTo>
                  <a:lnTo>
                    <a:pt x="7200354" y="363015"/>
                  </a:lnTo>
                  <a:lnTo>
                    <a:pt x="7160999" y="397064"/>
                  </a:lnTo>
                  <a:lnTo>
                    <a:pt x="7132535" y="430176"/>
                  </a:lnTo>
                  <a:lnTo>
                    <a:pt x="7109247" y="466653"/>
                  </a:lnTo>
                  <a:lnTo>
                    <a:pt x="7091133" y="506494"/>
                  </a:lnTo>
                  <a:lnTo>
                    <a:pt x="7078195" y="549699"/>
                  </a:lnTo>
                  <a:lnTo>
                    <a:pt x="7070432" y="596268"/>
                  </a:lnTo>
                  <a:lnTo>
                    <a:pt x="7067845" y="646202"/>
                  </a:lnTo>
                  <a:lnTo>
                    <a:pt x="7070432" y="696055"/>
                  </a:lnTo>
                  <a:lnTo>
                    <a:pt x="7078195" y="742576"/>
                  </a:lnTo>
                  <a:lnTo>
                    <a:pt x="7091133" y="785765"/>
                  </a:lnTo>
                  <a:lnTo>
                    <a:pt x="7109247" y="825622"/>
                  </a:lnTo>
                  <a:lnTo>
                    <a:pt x="7132535" y="862147"/>
                  </a:lnTo>
                  <a:lnTo>
                    <a:pt x="7160999" y="895340"/>
                  </a:lnTo>
                  <a:lnTo>
                    <a:pt x="7200354" y="929390"/>
                  </a:lnTo>
                  <a:lnTo>
                    <a:pt x="7243667" y="955873"/>
                  </a:lnTo>
                  <a:lnTo>
                    <a:pt x="7290945" y="974790"/>
                  </a:lnTo>
                  <a:lnTo>
                    <a:pt x="7342191" y="986141"/>
                  </a:lnTo>
                  <a:lnTo>
                    <a:pt x="7397410" y="989925"/>
                  </a:lnTo>
                  <a:lnTo>
                    <a:pt x="7441076" y="987455"/>
                  </a:lnTo>
                  <a:lnTo>
                    <a:pt x="7482349" y="980046"/>
                  </a:lnTo>
                  <a:lnTo>
                    <a:pt x="7521229" y="967699"/>
                  </a:lnTo>
                  <a:lnTo>
                    <a:pt x="7557716" y="950416"/>
                  </a:lnTo>
                  <a:lnTo>
                    <a:pt x="7591133" y="928519"/>
                  </a:lnTo>
                  <a:lnTo>
                    <a:pt x="7620390" y="902621"/>
                  </a:lnTo>
                  <a:lnTo>
                    <a:pt x="7645503" y="872723"/>
                  </a:lnTo>
                  <a:lnTo>
                    <a:pt x="7666491" y="838823"/>
                  </a:lnTo>
                  <a:lnTo>
                    <a:pt x="7767075" y="838823"/>
                  </a:lnTo>
                  <a:lnTo>
                    <a:pt x="7741338" y="886743"/>
                  </a:lnTo>
                  <a:lnTo>
                    <a:pt x="7710270" y="929005"/>
                  </a:lnTo>
                  <a:lnTo>
                    <a:pt x="7673862" y="965608"/>
                  </a:lnTo>
                  <a:lnTo>
                    <a:pt x="7632106" y="996554"/>
                  </a:lnTo>
                  <a:lnTo>
                    <a:pt x="7586246" y="1021459"/>
                  </a:lnTo>
                  <a:lnTo>
                    <a:pt x="7537118" y="1040237"/>
                  </a:lnTo>
                  <a:lnTo>
                    <a:pt x="7484739" y="1052887"/>
                  </a:lnTo>
                  <a:lnTo>
                    <a:pt x="7429128" y="1059409"/>
                  </a:lnTo>
                  <a:lnTo>
                    <a:pt x="7429128" y="1120836"/>
                  </a:lnTo>
                  <a:lnTo>
                    <a:pt x="7492660" y="1128981"/>
                  </a:lnTo>
                  <a:lnTo>
                    <a:pt x="7541333" y="1153421"/>
                  </a:lnTo>
                  <a:lnTo>
                    <a:pt x="7572455" y="1191119"/>
                  </a:lnTo>
                  <a:lnTo>
                    <a:pt x="7582862" y="1239060"/>
                  </a:lnTo>
                  <a:lnTo>
                    <a:pt x="7580293" y="1264344"/>
                  </a:lnTo>
                  <a:lnTo>
                    <a:pt x="7559796" y="1307456"/>
                  </a:lnTo>
                  <a:lnTo>
                    <a:pt x="7519900" y="1339788"/>
                  </a:lnTo>
                  <a:lnTo>
                    <a:pt x="7465997" y="1356365"/>
                  </a:lnTo>
                  <a:lnTo>
                    <a:pt x="7434081" y="1358437"/>
                  </a:lnTo>
                  <a:lnTo>
                    <a:pt x="7307494" y="1358437"/>
                  </a:lnTo>
                  <a:lnTo>
                    <a:pt x="7307494" y="1293267"/>
                  </a:lnTo>
                  <a:lnTo>
                    <a:pt x="7431414" y="1293267"/>
                  </a:lnTo>
                  <a:lnTo>
                    <a:pt x="7460473" y="1289915"/>
                  </a:lnTo>
                  <a:lnTo>
                    <a:pt x="7481218" y="1279858"/>
                  </a:lnTo>
                  <a:lnTo>
                    <a:pt x="7493658" y="1263097"/>
                  </a:lnTo>
                  <a:lnTo>
                    <a:pt x="7497803" y="1239632"/>
                  </a:lnTo>
                  <a:lnTo>
                    <a:pt x="7493658" y="1216168"/>
                  </a:lnTo>
                  <a:lnTo>
                    <a:pt x="7481218" y="1199410"/>
                  </a:lnTo>
                  <a:lnTo>
                    <a:pt x="7460473" y="1189357"/>
                  </a:lnTo>
                  <a:lnTo>
                    <a:pt x="7431414" y="1186006"/>
                  </a:lnTo>
                  <a:lnTo>
                    <a:pt x="7366549" y="1186006"/>
                  </a:lnTo>
                  <a:lnTo>
                    <a:pt x="7366549" y="1059409"/>
                  </a:lnTo>
                  <a:lnTo>
                    <a:pt x="7313376" y="1053044"/>
                  </a:lnTo>
                  <a:lnTo>
                    <a:pt x="7263206" y="1040862"/>
                  </a:lnTo>
                  <a:lnTo>
                    <a:pt x="7216042" y="1022864"/>
                  </a:lnTo>
                  <a:lnTo>
                    <a:pt x="7171886" y="999051"/>
                  </a:lnTo>
                  <a:lnTo>
                    <a:pt x="7130741" y="969422"/>
                  </a:lnTo>
                  <a:lnTo>
                    <a:pt x="7092610" y="933979"/>
                  </a:lnTo>
                  <a:lnTo>
                    <a:pt x="7059042" y="893834"/>
                  </a:lnTo>
                  <a:lnTo>
                    <a:pt x="7031583" y="850293"/>
                  </a:lnTo>
                  <a:lnTo>
                    <a:pt x="7010230" y="803355"/>
                  </a:lnTo>
                  <a:lnTo>
                    <a:pt x="6994982" y="753021"/>
                  </a:lnTo>
                  <a:lnTo>
                    <a:pt x="6985835" y="699291"/>
                  </a:lnTo>
                  <a:lnTo>
                    <a:pt x="6982787" y="642165"/>
                  </a:lnTo>
                  <a:lnTo>
                    <a:pt x="6985230" y="592874"/>
                  </a:lnTo>
                  <a:lnTo>
                    <a:pt x="6992558" y="546008"/>
                  </a:lnTo>
                  <a:lnTo>
                    <a:pt x="7004770" y="501566"/>
                  </a:lnTo>
                  <a:lnTo>
                    <a:pt x="7021864" y="459548"/>
                  </a:lnTo>
                  <a:lnTo>
                    <a:pt x="7043838" y="419956"/>
                  </a:lnTo>
                  <a:lnTo>
                    <a:pt x="7070691" y="382787"/>
                  </a:lnTo>
                  <a:lnTo>
                    <a:pt x="7102421" y="348043"/>
                  </a:lnTo>
                  <a:lnTo>
                    <a:pt x="7137830" y="316830"/>
                  </a:lnTo>
                  <a:lnTo>
                    <a:pt x="7175481" y="290419"/>
                  </a:lnTo>
                  <a:lnTo>
                    <a:pt x="7215375" y="268810"/>
                  </a:lnTo>
                  <a:lnTo>
                    <a:pt x="7257513" y="252003"/>
                  </a:lnTo>
                  <a:lnTo>
                    <a:pt x="7301897" y="239998"/>
                  </a:lnTo>
                  <a:lnTo>
                    <a:pt x="7348529" y="232795"/>
                  </a:lnTo>
                  <a:lnTo>
                    <a:pt x="7397410" y="230394"/>
                  </a:lnTo>
                  <a:lnTo>
                    <a:pt x="7446364" y="232667"/>
                  </a:lnTo>
                  <a:lnTo>
                    <a:pt x="7493102" y="239483"/>
                  </a:lnTo>
                  <a:lnTo>
                    <a:pt x="7537622" y="250845"/>
                  </a:lnTo>
                  <a:lnTo>
                    <a:pt x="7579924" y="266750"/>
                  </a:lnTo>
                  <a:lnTo>
                    <a:pt x="7620009" y="287201"/>
                  </a:lnTo>
                  <a:lnTo>
                    <a:pt x="7665745" y="318721"/>
                  </a:lnTo>
                  <a:lnTo>
                    <a:pt x="7705508" y="356766"/>
                  </a:lnTo>
                  <a:lnTo>
                    <a:pt x="7739287" y="401335"/>
                  </a:lnTo>
                  <a:lnTo>
                    <a:pt x="7767075" y="452428"/>
                  </a:lnTo>
                  <a:lnTo>
                    <a:pt x="7666491" y="452428"/>
                  </a:lnTo>
                  <a:lnTo>
                    <a:pt x="7645503" y="418456"/>
                  </a:lnTo>
                  <a:lnTo>
                    <a:pt x="7620390" y="388629"/>
                  </a:lnTo>
                  <a:lnTo>
                    <a:pt x="7591133" y="362948"/>
                  </a:lnTo>
                  <a:lnTo>
                    <a:pt x="7557716" y="341411"/>
                  </a:lnTo>
                  <a:lnTo>
                    <a:pt x="7521229" y="324380"/>
                  </a:lnTo>
                  <a:lnTo>
                    <a:pt x="7482349" y="312215"/>
                  </a:lnTo>
                  <a:lnTo>
                    <a:pt x="7441076" y="304916"/>
                  </a:lnTo>
                  <a:lnTo>
                    <a:pt x="7397410" y="302483"/>
                  </a:lnTo>
                  <a:close/>
                </a:path>
                <a:path w="9758680" h="1358900">
                  <a:moveTo>
                    <a:pt x="8520503" y="1053647"/>
                  </a:moveTo>
                  <a:lnTo>
                    <a:pt x="8451923" y="863621"/>
                  </a:lnTo>
                  <a:lnTo>
                    <a:pt x="8071589" y="863621"/>
                  </a:lnTo>
                  <a:lnTo>
                    <a:pt x="8002057" y="1053647"/>
                  </a:lnTo>
                  <a:lnTo>
                    <a:pt x="7919285" y="1053647"/>
                  </a:lnTo>
                  <a:lnTo>
                    <a:pt x="8219227" y="238757"/>
                  </a:lnTo>
                  <a:lnTo>
                    <a:pt x="8304285" y="238757"/>
                  </a:lnTo>
                  <a:lnTo>
                    <a:pt x="8603275" y="1053647"/>
                  </a:lnTo>
                  <a:lnTo>
                    <a:pt x="8520503" y="1053647"/>
                  </a:lnTo>
                  <a:close/>
                </a:path>
                <a:path w="9758680" h="1358900">
                  <a:moveTo>
                    <a:pt x="8095211" y="797300"/>
                  </a:moveTo>
                  <a:lnTo>
                    <a:pt x="8427062" y="797300"/>
                  </a:lnTo>
                  <a:lnTo>
                    <a:pt x="8261899" y="341411"/>
                  </a:lnTo>
                  <a:lnTo>
                    <a:pt x="8095211" y="797300"/>
                  </a:lnTo>
                  <a:close/>
                </a:path>
                <a:path w="9758680" h="1358900">
                  <a:moveTo>
                    <a:pt x="9285741" y="19031"/>
                  </a:moveTo>
                  <a:lnTo>
                    <a:pt x="9275299" y="74395"/>
                  </a:lnTo>
                  <a:lnTo>
                    <a:pt x="9243926" y="119955"/>
                  </a:lnTo>
                  <a:lnTo>
                    <a:pt x="9193646" y="150449"/>
                  </a:lnTo>
                  <a:lnTo>
                    <a:pt x="9126293" y="160613"/>
                  </a:lnTo>
                  <a:lnTo>
                    <a:pt x="9090607" y="158036"/>
                  </a:lnTo>
                  <a:lnTo>
                    <a:pt x="9031808" y="137419"/>
                  </a:lnTo>
                  <a:lnTo>
                    <a:pt x="8990351" y="97572"/>
                  </a:lnTo>
                  <a:lnTo>
                    <a:pt x="8969453" y="46821"/>
                  </a:lnTo>
                  <a:lnTo>
                    <a:pt x="8966844" y="17877"/>
                  </a:lnTo>
                  <a:lnTo>
                    <a:pt x="8966844" y="0"/>
                  </a:lnTo>
                  <a:lnTo>
                    <a:pt x="9025899" y="0"/>
                  </a:lnTo>
                  <a:lnTo>
                    <a:pt x="9027310" y="21085"/>
                  </a:lnTo>
                  <a:lnTo>
                    <a:pt x="9031543" y="39360"/>
                  </a:lnTo>
                  <a:lnTo>
                    <a:pt x="9061744" y="77315"/>
                  </a:lnTo>
                  <a:lnTo>
                    <a:pt x="9100645" y="88560"/>
                  </a:lnTo>
                  <a:lnTo>
                    <a:pt x="9126293" y="89966"/>
                  </a:lnTo>
                  <a:lnTo>
                    <a:pt x="9152065" y="88560"/>
                  </a:lnTo>
                  <a:lnTo>
                    <a:pt x="9191109" y="77315"/>
                  </a:lnTo>
                  <a:lnTo>
                    <a:pt x="9221328" y="39360"/>
                  </a:lnTo>
                  <a:lnTo>
                    <a:pt x="9226972" y="0"/>
                  </a:lnTo>
                  <a:lnTo>
                    <a:pt x="9285741" y="0"/>
                  </a:lnTo>
                  <a:lnTo>
                    <a:pt x="9285741" y="19031"/>
                  </a:lnTo>
                  <a:close/>
                </a:path>
                <a:path w="9758680" h="1358900">
                  <a:moveTo>
                    <a:pt x="8832732" y="944072"/>
                  </a:moveTo>
                  <a:lnTo>
                    <a:pt x="8801002" y="909323"/>
                  </a:lnTo>
                  <a:lnTo>
                    <a:pt x="8774150" y="871972"/>
                  </a:lnTo>
                  <a:lnTo>
                    <a:pt x="8752176" y="832020"/>
                  </a:lnTo>
                  <a:lnTo>
                    <a:pt x="8735082" y="789467"/>
                  </a:lnTo>
                  <a:lnTo>
                    <a:pt x="8722870" y="744313"/>
                  </a:lnTo>
                  <a:lnTo>
                    <a:pt x="8715541" y="696558"/>
                  </a:lnTo>
                  <a:lnTo>
                    <a:pt x="8713098" y="646202"/>
                  </a:lnTo>
                  <a:lnTo>
                    <a:pt x="8715541" y="595840"/>
                  </a:lnTo>
                  <a:lnTo>
                    <a:pt x="8722870" y="548067"/>
                  </a:lnTo>
                  <a:lnTo>
                    <a:pt x="8735082" y="502884"/>
                  </a:lnTo>
                  <a:lnTo>
                    <a:pt x="8752176" y="460290"/>
                  </a:lnTo>
                  <a:lnTo>
                    <a:pt x="8774150" y="420285"/>
                  </a:lnTo>
                  <a:lnTo>
                    <a:pt x="8801002" y="382870"/>
                  </a:lnTo>
                  <a:lnTo>
                    <a:pt x="8832732" y="348043"/>
                  </a:lnTo>
                  <a:lnTo>
                    <a:pt x="8868142" y="316830"/>
                  </a:lnTo>
                  <a:lnTo>
                    <a:pt x="8905793" y="290419"/>
                  </a:lnTo>
                  <a:lnTo>
                    <a:pt x="8945687" y="268810"/>
                  </a:lnTo>
                  <a:lnTo>
                    <a:pt x="8987825" y="252003"/>
                  </a:lnTo>
                  <a:lnTo>
                    <a:pt x="9032209" y="239998"/>
                  </a:lnTo>
                  <a:lnTo>
                    <a:pt x="9078840" y="232795"/>
                  </a:lnTo>
                  <a:lnTo>
                    <a:pt x="9127721" y="230394"/>
                  </a:lnTo>
                  <a:lnTo>
                    <a:pt x="9176676" y="232667"/>
                  </a:lnTo>
                  <a:lnTo>
                    <a:pt x="9223413" y="239483"/>
                  </a:lnTo>
                  <a:lnTo>
                    <a:pt x="9267933" y="250845"/>
                  </a:lnTo>
                  <a:lnTo>
                    <a:pt x="9310236" y="266750"/>
                  </a:lnTo>
                  <a:lnTo>
                    <a:pt x="9350321" y="287201"/>
                  </a:lnTo>
                  <a:lnTo>
                    <a:pt x="9396057" y="318721"/>
                  </a:lnTo>
                  <a:lnTo>
                    <a:pt x="9435819" y="356766"/>
                  </a:lnTo>
                  <a:lnTo>
                    <a:pt x="9469599" y="401335"/>
                  </a:lnTo>
                  <a:lnTo>
                    <a:pt x="9497387" y="452428"/>
                  </a:lnTo>
                  <a:lnTo>
                    <a:pt x="9396803" y="452428"/>
                  </a:lnTo>
                  <a:lnTo>
                    <a:pt x="9375815" y="418456"/>
                  </a:lnTo>
                  <a:lnTo>
                    <a:pt x="9350702" y="388629"/>
                  </a:lnTo>
                  <a:lnTo>
                    <a:pt x="9321445" y="362948"/>
                  </a:lnTo>
                  <a:lnTo>
                    <a:pt x="9288027" y="341411"/>
                  </a:lnTo>
                  <a:lnTo>
                    <a:pt x="9251540" y="324380"/>
                  </a:lnTo>
                  <a:lnTo>
                    <a:pt x="9212660" y="312215"/>
                  </a:lnTo>
                  <a:lnTo>
                    <a:pt x="9171387" y="304916"/>
                  </a:lnTo>
                  <a:lnTo>
                    <a:pt x="9127721" y="302483"/>
                  </a:lnTo>
                  <a:lnTo>
                    <a:pt x="9072502" y="306267"/>
                  </a:lnTo>
                  <a:lnTo>
                    <a:pt x="9021256" y="317616"/>
                  </a:lnTo>
                  <a:lnTo>
                    <a:pt x="8973979" y="336532"/>
                  </a:lnTo>
                  <a:lnTo>
                    <a:pt x="8930665" y="363015"/>
                  </a:lnTo>
                  <a:lnTo>
                    <a:pt x="8891311" y="397064"/>
                  </a:lnTo>
                  <a:lnTo>
                    <a:pt x="8862847" y="430176"/>
                  </a:lnTo>
                  <a:lnTo>
                    <a:pt x="8839558" y="466653"/>
                  </a:lnTo>
                  <a:lnTo>
                    <a:pt x="8821445" y="506494"/>
                  </a:lnTo>
                  <a:lnTo>
                    <a:pt x="8808507" y="549699"/>
                  </a:lnTo>
                  <a:lnTo>
                    <a:pt x="8800744" y="596268"/>
                  </a:lnTo>
                  <a:lnTo>
                    <a:pt x="8798156" y="646202"/>
                  </a:lnTo>
                  <a:lnTo>
                    <a:pt x="8800744" y="696055"/>
                  </a:lnTo>
                  <a:lnTo>
                    <a:pt x="8808507" y="742576"/>
                  </a:lnTo>
                  <a:lnTo>
                    <a:pt x="8821445" y="785765"/>
                  </a:lnTo>
                  <a:lnTo>
                    <a:pt x="8839558" y="825622"/>
                  </a:lnTo>
                  <a:lnTo>
                    <a:pt x="8862847" y="862147"/>
                  </a:lnTo>
                  <a:lnTo>
                    <a:pt x="8891311" y="895340"/>
                  </a:lnTo>
                  <a:lnTo>
                    <a:pt x="8930585" y="929390"/>
                  </a:lnTo>
                  <a:lnTo>
                    <a:pt x="8973659" y="955873"/>
                  </a:lnTo>
                  <a:lnTo>
                    <a:pt x="9020536" y="974790"/>
                  </a:lnTo>
                  <a:lnTo>
                    <a:pt x="9071222" y="986141"/>
                  </a:lnTo>
                  <a:lnTo>
                    <a:pt x="9125721" y="989925"/>
                  </a:lnTo>
                  <a:lnTo>
                    <a:pt x="9180083" y="986613"/>
                  </a:lnTo>
                  <a:lnTo>
                    <a:pt x="9230129" y="976681"/>
                  </a:lnTo>
                  <a:lnTo>
                    <a:pt x="9275863" y="960127"/>
                  </a:lnTo>
                  <a:lnTo>
                    <a:pt x="9317291" y="936954"/>
                  </a:lnTo>
                  <a:lnTo>
                    <a:pt x="9354416" y="907163"/>
                  </a:lnTo>
                  <a:lnTo>
                    <a:pt x="9386363" y="871661"/>
                  </a:lnTo>
                  <a:lnTo>
                    <a:pt x="9412366" y="831360"/>
                  </a:lnTo>
                  <a:lnTo>
                    <a:pt x="9432426" y="786262"/>
                  </a:lnTo>
                  <a:lnTo>
                    <a:pt x="9446542" y="736365"/>
                  </a:lnTo>
                  <a:lnTo>
                    <a:pt x="9454715" y="681670"/>
                  </a:lnTo>
                  <a:lnTo>
                    <a:pt x="9088478" y="681670"/>
                  </a:lnTo>
                  <a:lnTo>
                    <a:pt x="9088478" y="615348"/>
                  </a:lnTo>
                  <a:lnTo>
                    <a:pt x="9540916" y="615348"/>
                  </a:lnTo>
                  <a:lnTo>
                    <a:pt x="9540916" y="681670"/>
                  </a:lnTo>
                  <a:lnTo>
                    <a:pt x="9532677" y="736561"/>
                  </a:lnTo>
                  <a:lnTo>
                    <a:pt x="9518913" y="787816"/>
                  </a:lnTo>
                  <a:lnTo>
                    <a:pt x="9499625" y="835435"/>
                  </a:lnTo>
                  <a:lnTo>
                    <a:pt x="9474812" y="879417"/>
                  </a:lnTo>
                  <a:lnTo>
                    <a:pt x="9444475" y="919763"/>
                  </a:lnTo>
                  <a:lnTo>
                    <a:pt x="9408614" y="956472"/>
                  </a:lnTo>
                  <a:lnTo>
                    <a:pt x="9368529" y="988367"/>
                  </a:lnTo>
                  <a:lnTo>
                    <a:pt x="9325429" y="1014464"/>
                  </a:lnTo>
                  <a:lnTo>
                    <a:pt x="9279312" y="1034761"/>
                  </a:lnTo>
                  <a:lnTo>
                    <a:pt x="9230179" y="1049259"/>
                  </a:lnTo>
                  <a:lnTo>
                    <a:pt x="9178029" y="1057958"/>
                  </a:lnTo>
                  <a:lnTo>
                    <a:pt x="9122864" y="1060857"/>
                  </a:lnTo>
                  <a:lnTo>
                    <a:pt x="9067539" y="1057613"/>
                  </a:lnTo>
                  <a:lnTo>
                    <a:pt x="9015005" y="1047881"/>
                  </a:lnTo>
                  <a:lnTo>
                    <a:pt x="8965260" y="1031661"/>
                  </a:lnTo>
                  <a:lnTo>
                    <a:pt x="8918302" y="1008953"/>
                  </a:lnTo>
                  <a:lnTo>
                    <a:pt x="8874127" y="979756"/>
                  </a:lnTo>
                  <a:lnTo>
                    <a:pt x="8832732" y="944072"/>
                  </a:lnTo>
                  <a:close/>
                </a:path>
                <a:path w="9758680" h="1358900">
                  <a:moveTo>
                    <a:pt x="9675599" y="1053647"/>
                  </a:moveTo>
                  <a:lnTo>
                    <a:pt x="9675599" y="238757"/>
                  </a:lnTo>
                  <a:lnTo>
                    <a:pt x="9758372" y="238757"/>
                  </a:lnTo>
                  <a:lnTo>
                    <a:pt x="9758372" y="1053647"/>
                  </a:lnTo>
                  <a:lnTo>
                    <a:pt x="9675599" y="1053647"/>
                  </a:lnTo>
                  <a:close/>
                </a:path>
              </a:pathLst>
            </a:custGeom>
            <a:ln w="4429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7266795" y="2661170"/>
            <a:ext cx="3734435" cy="1074420"/>
            <a:chOff x="7266795" y="2661170"/>
            <a:chExt cx="3734435" cy="1074420"/>
          </a:xfrm>
        </p:grpSpPr>
        <p:sp>
          <p:nvSpPr>
            <p:cNvPr id="14" name="object 14"/>
            <p:cNvSpPr/>
            <p:nvPr/>
          </p:nvSpPr>
          <p:spPr>
            <a:xfrm>
              <a:off x="7288941" y="2886607"/>
              <a:ext cx="2045970" cy="815340"/>
            </a:xfrm>
            <a:custGeom>
              <a:avLst/>
              <a:gdLst/>
              <a:ahLst/>
              <a:cxnLst/>
              <a:rect l="l" t="t" r="r" b="b"/>
              <a:pathLst>
                <a:path w="2045970" h="815339">
                  <a:moveTo>
                    <a:pt x="539800" y="0"/>
                  </a:moveTo>
                  <a:lnTo>
                    <a:pt x="622553" y="0"/>
                  </a:lnTo>
                  <a:lnTo>
                    <a:pt x="622553" y="814892"/>
                  </a:lnTo>
                  <a:lnTo>
                    <a:pt x="539800" y="814892"/>
                  </a:lnTo>
                  <a:lnTo>
                    <a:pt x="82753" y="132359"/>
                  </a:lnTo>
                  <a:lnTo>
                    <a:pt x="82753" y="814892"/>
                  </a:lnTo>
                  <a:lnTo>
                    <a:pt x="0" y="814892"/>
                  </a:lnTo>
                  <a:lnTo>
                    <a:pt x="0" y="0"/>
                  </a:lnTo>
                  <a:lnTo>
                    <a:pt x="82753" y="0"/>
                  </a:lnTo>
                  <a:lnTo>
                    <a:pt x="539800" y="682532"/>
                  </a:lnTo>
                  <a:lnTo>
                    <a:pt x="539800" y="0"/>
                  </a:lnTo>
                  <a:close/>
                </a:path>
                <a:path w="2045970" h="815339">
                  <a:moveTo>
                    <a:pt x="1214256" y="0"/>
                  </a:moveTo>
                  <a:lnTo>
                    <a:pt x="1214256" y="67189"/>
                  </a:lnTo>
                  <a:lnTo>
                    <a:pt x="882357" y="67189"/>
                  </a:lnTo>
                  <a:lnTo>
                    <a:pt x="882357" y="371979"/>
                  </a:lnTo>
                  <a:lnTo>
                    <a:pt x="1178794" y="371979"/>
                  </a:lnTo>
                  <a:lnTo>
                    <a:pt x="1178794" y="438016"/>
                  </a:lnTo>
                  <a:lnTo>
                    <a:pt x="882357" y="438016"/>
                  </a:lnTo>
                  <a:lnTo>
                    <a:pt x="882357" y="748855"/>
                  </a:lnTo>
                  <a:lnTo>
                    <a:pt x="1214256" y="748855"/>
                  </a:lnTo>
                  <a:lnTo>
                    <a:pt x="1214256" y="814892"/>
                  </a:lnTo>
                  <a:lnTo>
                    <a:pt x="799604" y="814892"/>
                  </a:lnTo>
                  <a:lnTo>
                    <a:pt x="799604" y="0"/>
                  </a:lnTo>
                  <a:lnTo>
                    <a:pt x="1214256" y="0"/>
                  </a:lnTo>
                  <a:close/>
                </a:path>
                <a:path w="2045970" h="815339">
                  <a:moveTo>
                    <a:pt x="1457553" y="751170"/>
                  </a:moveTo>
                  <a:lnTo>
                    <a:pt x="1625384" y="751170"/>
                  </a:lnTo>
                  <a:lnTo>
                    <a:pt x="1677893" y="748694"/>
                  </a:lnTo>
                  <a:lnTo>
                    <a:pt x="1726047" y="741267"/>
                  </a:lnTo>
                  <a:lnTo>
                    <a:pt x="1769843" y="728891"/>
                  </a:lnTo>
                  <a:lnTo>
                    <a:pt x="1809283" y="711564"/>
                  </a:lnTo>
                  <a:lnTo>
                    <a:pt x="1844366" y="689288"/>
                  </a:lnTo>
                  <a:lnTo>
                    <a:pt x="1875091" y="662063"/>
                  </a:lnTo>
                  <a:lnTo>
                    <a:pt x="1905926" y="623461"/>
                  </a:lnTo>
                  <a:lnTo>
                    <a:pt x="1929908" y="579159"/>
                  </a:lnTo>
                  <a:lnTo>
                    <a:pt x="1947037" y="529159"/>
                  </a:lnTo>
                  <a:lnTo>
                    <a:pt x="1957314" y="473459"/>
                  </a:lnTo>
                  <a:lnTo>
                    <a:pt x="1960740" y="412061"/>
                  </a:lnTo>
                  <a:lnTo>
                    <a:pt x="1957314" y="350674"/>
                  </a:lnTo>
                  <a:lnTo>
                    <a:pt x="1947037" y="295011"/>
                  </a:lnTo>
                  <a:lnTo>
                    <a:pt x="1929908" y="245069"/>
                  </a:lnTo>
                  <a:lnTo>
                    <a:pt x="1905926" y="200847"/>
                  </a:lnTo>
                  <a:lnTo>
                    <a:pt x="1875091" y="162344"/>
                  </a:lnTo>
                  <a:lnTo>
                    <a:pt x="1844366" y="135120"/>
                  </a:lnTo>
                  <a:lnTo>
                    <a:pt x="1809283" y="112845"/>
                  </a:lnTo>
                  <a:lnTo>
                    <a:pt x="1769843" y="95521"/>
                  </a:lnTo>
                  <a:lnTo>
                    <a:pt x="1726047" y="83146"/>
                  </a:lnTo>
                  <a:lnTo>
                    <a:pt x="1677893" y="75722"/>
                  </a:lnTo>
                  <a:lnTo>
                    <a:pt x="1625384" y="73247"/>
                  </a:lnTo>
                  <a:lnTo>
                    <a:pt x="1457553" y="73247"/>
                  </a:lnTo>
                  <a:lnTo>
                    <a:pt x="1457553" y="751170"/>
                  </a:lnTo>
                  <a:close/>
                </a:path>
                <a:path w="2045970" h="815339">
                  <a:moveTo>
                    <a:pt x="1625384" y="0"/>
                  </a:moveTo>
                  <a:lnTo>
                    <a:pt x="1679986" y="2230"/>
                  </a:lnTo>
                  <a:lnTo>
                    <a:pt x="1731094" y="8922"/>
                  </a:lnTo>
                  <a:lnTo>
                    <a:pt x="1778707" y="20074"/>
                  </a:lnTo>
                  <a:lnTo>
                    <a:pt x="1822825" y="35687"/>
                  </a:lnTo>
                  <a:lnTo>
                    <a:pt x="1863447" y="55761"/>
                  </a:lnTo>
                  <a:lnTo>
                    <a:pt x="1900573" y="80295"/>
                  </a:lnTo>
                  <a:lnTo>
                    <a:pt x="1934203" y="109289"/>
                  </a:lnTo>
                  <a:lnTo>
                    <a:pt x="1963811" y="142238"/>
                  </a:lnTo>
                  <a:lnTo>
                    <a:pt x="1988863" y="178635"/>
                  </a:lnTo>
                  <a:lnTo>
                    <a:pt x="2009360" y="218481"/>
                  </a:lnTo>
                  <a:lnTo>
                    <a:pt x="2025302" y="261775"/>
                  </a:lnTo>
                  <a:lnTo>
                    <a:pt x="2036689" y="308518"/>
                  </a:lnTo>
                  <a:lnTo>
                    <a:pt x="2043521" y="358708"/>
                  </a:lnTo>
                  <a:lnTo>
                    <a:pt x="2045798" y="412346"/>
                  </a:lnTo>
                  <a:lnTo>
                    <a:pt x="2043532" y="465818"/>
                  </a:lnTo>
                  <a:lnTo>
                    <a:pt x="2036736" y="515663"/>
                  </a:lnTo>
                  <a:lnTo>
                    <a:pt x="2025408" y="561883"/>
                  </a:lnTo>
                  <a:lnTo>
                    <a:pt x="2009549" y="604477"/>
                  </a:lnTo>
                  <a:lnTo>
                    <a:pt x="1989158" y="643446"/>
                  </a:lnTo>
                  <a:lnTo>
                    <a:pt x="1964237" y="678789"/>
                  </a:lnTo>
                  <a:lnTo>
                    <a:pt x="1934784" y="710507"/>
                  </a:lnTo>
                  <a:lnTo>
                    <a:pt x="1901283" y="738201"/>
                  </a:lnTo>
                  <a:lnTo>
                    <a:pt x="1864215" y="761634"/>
                  </a:lnTo>
                  <a:lnTo>
                    <a:pt x="1823580" y="780807"/>
                  </a:lnTo>
                  <a:lnTo>
                    <a:pt x="1779380" y="795719"/>
                  </a:lnTo>
                  <a:lnTo>
                    <a:pt x="1731614" y="806371"/>
                  </a:lnTo>
                  <a:lnTo>
                    <a:pt x="1680281" y="812762"/>
                  </a:lnTo>
                  <a:lnTo>
                    <a:pt x="1625384" y="814892"/>
                  </a:lnTo>
                  <a:lnTo>
                    <a:pt x="1374800" y="814892"/>
                  </a:lnTo>
                  <a:lnTo>
                    <a:pt x="1374800" y="0"/>
                  </a:lnTo>
                  <a:lnTo>
                    <a:pt x="1625384" y="0"/>
                  </a:lnTo>
                  <a:close/>
                </a:path>
              </a:pathLst>
            </a:custGeom>
            <a:ln w="4429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434209" y="2661170"/>
              <a:ext cx="159924" cy="16021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472795" y="2886607"/>
              <a:ext cx="798830" cy="815340"/>
            </a:xfrm>
            <a:custGeom>
              <a:avLst/>
              <a:gdLst/>
              <a:ahLst/>
              <a:cxnLst/>
              <a:rect l="l" t="t" r="r" b="b"/>
              <a:pathLst>
                <a:path w="798829" h="815339">
                  <a:moveTo>
                    <a:pt x="0" y="814892"/>
                  </a:moveTo>
                  <a:lnTo>
                    <a:pt x="0" y="0"/>
                  </a:lnTo>
                  <a:lnTo>
                    <a:pt x="82762" y="0"/>
                  </a:lnTo>
                  <a:lnTo>
                    <a:pt x="82762" y="814892"/>
                  </a:lnTo>
                  <a:lnTo>
                    <a:pt x="0" y="814892"/>
                  </a:lnTo>
                  <a:close/>
                </a:path>
                <a:path w="798829" h="815339">
                  <a:moveTo>
                    <a:pt x="342604" y="473478"/>
                  </a:moveTo>
                  <a:lnTo>
                    <a:pt x="342604" y="814892"/>
                  </a:lnTo>
                  <a:lnTo>
                    <a:pt x="259842" y="814892"/>
                  </a:lnTo>
                  <a:lnTo>
                    <a:pt x="259842" y="0"/>
                  </a:lnTo>
                  <a:lnTo>
                    <a:pt x="508977" y="0"/>
                  </a:lnTo>
                  <a:lnTo>
                    <a:pt x="573444" y="4091"/>
                  </a:lnTo>
                  <a:lnTo>
                    <a:pt x="629585" y="16365"/>
                  </a:lnTo>
                  <a:lnTo>
                    <a:pt x="677400" y="36820"/>
                  </a:lnTo>
                  <a:lnTo>
                    <a:pt x="716889" y="65455"/>
                  </a:lnTo>
                  <a:lnTo>
                    <a:pt x="747919" y="100385"/>
                  </a:lnTo>
                  <a:lnTo>
                    <a:pt x="770086" y="139710"/>
                  </a:lnTo>
                  <a:lnTo>
                    <a:pt x="783388" y="183432"/>
                  </a:lnTo>
                  <a:lnTo>
                    <a:pt x="787822" y="231552"/>
                  </a:lnTo>
                  <a:lnTo>
                    <a:pt x="784343" y="279328"/>
                  </a:lnTo>
                  <a:lnTo>
                    <a:pt x="773907" y="322311"/>
                  </a:lnTo>
                  <a:lnTo>
                    <a:pt x="756515" y="360501"/>
                  </a:lnTo>
                  <a:lnTo>
                    <a:pt x="732167" y="393896"/>
                  </a:lnTo>
                  <a:lnTo>
                    <a:pt x="701079" y="421902"/>
                  </a:lnTo>
                  <a:lnTo>
                    <a:pt x="663179" y="443924"/>
                  </a:lnTo>
                  <a:lnTo>
                    <a:pt x="618465" y="459964"/>
                  </a:lnTo>
                  <a:lnTo>
                    <a:pt x="566937" y="470020"/>
                  </a:lnTo>
                  <a:lnTo>
                    <a:pt x="798490" y="814892"/>
                  </a:lnTo>
                  <a:lnTo>
                    <a:pt x="690933" y="814892"/>
                  </a:lnTo>
                  <a:lnTo>
                    <a:pt x="470049" y="473478"/>
                  </a:lnTo>
                  <a:lnTo>
                    <a:pt x="342604" y="473478"/>
                  </a:lnTo>
                  <a:close/>
                </a:path>
                <a:path w="798829" h="815339">
                  <a:moveTo>
                    <a:pt x="342604" y="67189"/>
                  </a:moveTo>
                  <a:lnTo>
                    <a:pt x="342604" y="406298"/>
                  </a:lnTo>
                  <a:lnTo>
                    <a:pt x="508977" y="406298"/>
                  </a:lnTo>
                  <a:lnTo>
                    <a:pt x="568541" y="401588"/>
                  </a:lnTo>
                  <a:lnTo>
                    <a:pt x="617274" y="387458"/>
                  </a:lnTo>
                  <a:lnTo>
                    <a:pt x="655177" y="363908"/>
                  </a:lnTo>
                  <a:lnTo>
                    <a:pt x="682249" y="330939"/>
                  </a:lnTo>
                  <a:lnTo>
                    <a:pt x="698492" y="288551"/>
                  </a:lnTo>
                  <a:lnTo>
                    <a:pt x="703907" y="236743"/>
                  </a:lnTo>
                  <a:lnTo>
                    <a:pt x="698492" y="184936"/>
                  </a:lnTo>
                  <a:lnTo>
                    <a:pt x="682249" y="142548"/>
                  </a:lnTo>
                  <a:lnTo>
                    <a:pt x="655177" y="109579"/>
                  </a:lnTo>
                  <a:lnTo>
                    <a:pt x="617274" y="86029"/>
                  </a:lnTo>
                  <a:lnTo>
                    <a:pt x="568541" y="71899"/>
                  </a:lnTo>
                  <a:lnTo>
                    <a:pt x="508977" y="67189"/>
                  </a:lnTo>
                  <a:lnTo>
                    <a:pt x="342604" y="67189"/>
                  </a:lnTo>
                  <a:close/>
                </a:path>
              </a:pathLst>
            </a:custGeom>
            <a:ln w="4429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0575238" y="3575551"/>
              <a:ext cx="159915" cy="15991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475692" y="2830953"/>
              <a:ext cx="503555" cy="652145"/>
            </a:xfrm>
            <a:custGeom>
              <a:avLst/>
              <a:gdLst/>
              <a:ahLst/>
              <a:cxnLst/>
              <a:rect l="l" t="t" r="r" b="b"/>
              <a:pathLst>
                <a:path w="503554" h="652145">
                  <a:moveTo>
                    <a:pt x="0" y="233857"/>
                  </a:moveTo>
                  <a:lnTo>
                    <a:pt x="4380" y="182981"/>
                  </a:lnTo>
                  <a:lnTo>
                    <a:pt x="17521" y="137621"/>
                  </a:lnTo>
                  <a:lnTo>
                    <a:pt x="39420" y="97777"/>
                  </a:lnTo>
                  <a:lnTo>
                    <a:pt x="70075" y="63446"/>
                  </a:lnTo>
                  <a:lnTo>
                    <a:pt x="107937" y="35691"/>
                  </a:lnTo>
                  <a:lnTo>
                    <a:pt x="151171" y="15863"/>
                  </a:lnTo>
                  <a:lnTo>
                    <a:pt x="199777" y="3966"/>
                  </a:lnTo>
                  <a:lnTo>
                    <a:pt x="253755" y="0"/>
                  </a:lnTo>
                  <a:lnTo>
                    <a:pt x="307696" y="4037"/>
                  </a:lnTo>
                  <a:lnTo>
                    <a:pt x="355905" y="16150"/>
                  </a:lnTo>
                  <a:lnTo>
                    <a:pt x="398382" y="36338"/>
                  </a:lnTo>
                  <a:lnTo>
                    <a:pt x="435130" y="64598"/>
                  </a:lnTo>
                  <a:lnTo>
                    <a:pt x="464903" y="100297"/>
                  </a:lnTo>
                  <a:lnTo>
                    <a:pt x="486171" y="143100"/>
                  </a:lnTo>
                  <a:lnTo>
                    <a:pt x="498932" y="193005"/>
                  </a:lnTo>
                  <a:lnTo>
                    <a:pt x="503186" y="250012"/>
                  </a:lnTo>
                  <a:lnTo>
                    <a:pt x="498752" y="306383"/>
                  </a:lnTo>
                  <a:lnTo>
                    <a:pt x="485449" y="354681"/>
                  </a:lnTo>
                  <a:lnTo>
                    <a:pt x="463280" y="394904"/>
                  </a:lnTo>
                  <a:lnTo>
                    <a:pt x="432244" y="427053"/>
                  </a:lnTo>
                  <a:lnTo>
                    <a:pt x="363593" y="463227"/>
                  </a:lnTo>
                  <a:lnTo>
                    <a:pt x="320340" y="474704"/>
                  </a:lnTo>
                  <a:lnTo>
                    <a:pt x="271136" y="481775"/>
                  </a:lnTo>
                  <a:lnTo>
                    <a:pt x="215979" y="484441"/>
                  </a:lnTo>
                  <a:lnTo>
                    <a:pt x="215979" y="651976"/>
                  </a:lnTo>
                  <a:lnTo>
                    <a:pt x="138122" y="651976"/>
                  </a:lnTo>
                  <a:lnTo>
                    <a:pt x="138122" y="423024"/>
                  </a:lnTo>
                  <a:lnTo>
                    <a:pt x="177050" y="423024"/>
                  </a:lnTo>
                  <a:lnTo>
                    <a:pt x="236145" y="421200"/>
                  </a:lnTo>
                  <a:lnTo>
                    <a:pt x="287129" y="414585"/>
                  </a:lnTo>
                  <a:lnTo>
                    <a:pt x="330004" y="403176"/>
                  </a:lnTo>
                  <a:lnTo>
                    <a:pt x="364769" y="386972"/>
                  </a:lnTo>
                  <a:lnTo>
                    <a:pt x="410838" y="331610"/>
                  </a:lnTo>
                  <a:lnTo>
                    <a:pt x="422356" y="290303"/>
                  </a:lnTo>
                  <a:lnTo>
                    <a:pt x="426196" y="239915"/>
                  </a:lnTo>
                  <a:lnTo>
                    <a:pt x="423311" y="201960"/>
                  </a:lnTo>
                  <a:lnTo>
                    <a:pt x="400241" y="139677"/>
                  </a:lnTo>
                  <a:lnTo>
                    <a:pt x="354898" y="95920"/>
                  </a:lnTo>
                  <a:lnTo>
                    <a:pt x="291172" y="73717"/>
                  </a:lnTo>
                  <a:lnTo>
                    <a:pt x="252602" y="70942"/>
                  </a:lnTo>
                  <a:lnTo>
                    <a:pt x="214073" y="73608"/>
                  </a:lnTo>
                  <a:lnTo>
                    <a:pt x="149769" y="94943"/>
                  </a:lnTo>
                  <a:lnTo>
                    <a:pt x="103306" y="137026"/>
                  </a:lnTo>
                  <a:lnTo>
                    <a:pt x="79660" y="197147"/>
                  </a:lnTo>
                  <a:lnTo>
                    <a:pt x="76704" y="233857"/>
                  </a:lnTo>
                  <a:lnTo>
                    <a:pt x="0" y="233857"/>
                  </a:lnTo>
                  <a:close/>
                </a:path>
              </a:pathLst>
            </a:custGeom>
            <a:ln w="4429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3C6B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545695" y="4172495"/>
            <a:ext cx="7341870" cy="4836160"/>
          </a:xfrm>
          <a:custGeom>
            <a:avLst/>
            <a:gdLst/>
            <a:ahLst/>
            <a:cxnLst/>
            <a:rect l="l" t="t" r="r" b="b"/>
            <a:pathLst>
              <a:path w="7341869" h="4836159">
                <a:moveTo>
                  <a:pt x="3393219" y="4835838"/>
                </a:moveTo>
                <a:lnTo>
                  <a:pt x="3343558" y="4835419"/>
                </a:lnTo>
                <a:lnTo>
                  <a:pt x="3294388" y="4832830"/>
                </a:lnTo>
                <a:lnTo>
                  <a:pt x="3245723" y="4828031"/>
                </a:lnTo>
                <a:lnTo>
                  <a:pt x="3197580" y="4820981"/>
                </a:lnTo>
                <a:lnTo>
                  <a:pt x="3149972" y="4811639"/>
                </a:lnTo>
                <a:lnTo>
                  <a:pt x="3102914" y="4799962"/>
                </a:lnTo>
                <a:lnTo>
                  <a:pt x="3056422" y="4785911"/>
                </a:lnTo>
                <a:lnTo>
                  <a:pt x="3010511" y="4769442"/>
                </a:lnTo>
                <a:lnTo>
                  <a:pt x="2965194" y="4750516"/>
                </a:lnTo>
                <a:lnTo>
                  <a:pt x="2920487" y="4729091"/>
                </a:lnTo>
                <a:lnTo>
                  <a:pt x="2876405" y="4705126"/>
                </a:lnTo>
                <a:lnTo>
                  <a:pt x="2832963" y="4678579"/>
                </a:lnTo>
                <a:lnTo>
                  <a:pt x="2790176" y="4649408"/>
                </a:lnTo>
                <a:lnTo>
                  <a:pt x="2748058" y="4617574"/>
                </a:lnTo>
                <a:lnTo>
                  <a:pt x="2709646" y="4587211"/>
                </a:lnTo>
                <a:lnTo>
                  <a:pt x="2633604" y="4525731"/>
                </a:lnTo>
                <a:lnTo>
                  <a:pt x="2371106" y="4307969"/>
                </a:lnTo>
                <a:lnTo>
                  <a:pt x="2259074" y="4215980"/>
                </a:lnTo>
                <a:lnTo>
                  <a:pt x="2221529" y="4185945"/>
                </a:lnTo>
                <a:lnTo>
                  <a:pt x="2183578" y="4156526"/>
                </a:lnTo>
                <a:lnTo>
                  <a:pt x="2145088" y="4127896"/>
                </a:lnTo>
                <a:lnTo>
                  <a:pt x="2105922" y="4100230"/>
                </a:lnTo>
                <a:lnTo>
                  <a:pt x="2065947" y="4073701"/>
                </a:lnTo>
                <a:lnTo>
                  <a:pt x="2025027" y="4048482"/>
                </a:lnTo>
                <a:lnTo>
                  <a:pt x="1983027" y="4024746"/>
                </a:lnTo>
                <a:lnTo>
                  <a:pt x="1939812" y="4002667"/>
                </a:lnTo>
                <a:lnTo>
                  <a:pt x="1894649" y="3981014"/>
                </a:lnTo>
                <a:lnTo>
                  <a:pt x="1848617" y="3961597"/>
                </a:lnTo>
                <a:lnTo>
                  <a:pt x="1801802" y="3944424"/>
                </a:lnTo>
                <a:lnTo>
                  <a:pt x="1754292" y="3929502"/>
                </a:lnTo>
                <a:lnTo>
                  <a:pt x="1706173" y="3916838"/>
                </a:lnTo>
                <a:lnTo>
                  <a:pt x="1657533" y="3906439"/>
                </a:lnTo>
                <a:lnTo>
                  <a:pt x="1608458" y="3898312"/>
                </a:lnTo>
                <a:lnTo>
                  <a:pt x="1559036" y="3892466"/>
                </a:lnTo>
                <a:lnTo>
                  <a:pt x="1509353" y="3888906"/>
                </a:lnTo>
                <a:lnTo>
                  <a:pt x="1459496" y="3887641"/>
                </a:lnTo>
                <a:lnTo>
                  <a:pt x="1409552" y="3888677"/>
                </a:lnTo>
                <a:lnTo>
                  <a:pt x="1357734" y="3891969"/>
                </a:lnTo>
                <a:lnTo>
                  <a:pt x="1305935" y="3895751"/>
                </a:lnTo>
                <a:lnTo>
                  <a:pt x="1202469" y="3904330"/>
                </a:lnTo>
                <a:lnTo>
                  <a:pt x="996591" y="3922392"/>
                </a:lnTo>
                <a:lnTo>
                  <a:pt x="945709" y="3925691"/>
                </a:lnTo>
                <a:lnTo>
                  <a:pt x="894841" y="3927973"/>
                </a:lnTo>
                <a:lnTo>
                  <a:pt x="844000" y="3929052"/>
                </a:lnTo>
                <a:lnTo>
                  <a:pt x="793198" y="3928744"/>
                </a:lnTo>
                <a:lnTo>
                  <a:pt x="742448" y="3926863"/>
                </a:lnTo>
                <a:lnTo>
                  <a:pt x="691765" y="3923225"/>
                </a:lnTo>
                <a:lnTo>
                  <a:pt x="641162" y="3917644"/>
                </a:lnTo>
                <a:lnTo>
                  <a:pt x="590651" y="3909936"/>
                </a:lnTo>
                <a:lnTo>
                  <a:pt x="540245" y="3899915"/>
                </a:lnTo>
                <a:lnTo>
                  <a:pt x="488005" y="3886865"/>
                </a:lnTo>
                <a:lnTo>
                  <a:pt x="438596" y="3870863"/>
                </a:lnTo>
                <a:lnTo>
                  <a:pt x="391978" y="3851956"/>
                </a:lnTo>
                <a:lnTo>
                  <a:pt x="348111" y="3830188"/>
                </a:lnTo>
                <a:lnTo>
                  <a:pt x="306954" y="3805607"/>
                </a:lnTo>
                <a:lnTo>
                  <a:pt x="268469" y="3778257"/>
                </a:lnTo>
                <a:lnTo>
                  <a:pt x="232614" y="3748184"/>
                </a:lnTo>
                <a:lnTo>
                  <a:pt x="199351" y="3715433"/>
                </a:lnTo>
                <a:lnTo>
                  <a:pt x="168638" y="3680052"/>
                </a:lnTo>
                <a:lnTo>
                  <a:pt x="140437" y="3642084"/>
                </a:lnTo>
                <a:lnTo>
                  <a:pt x="114706" y="3601576"/>
                </a:lnTo>
                <a:lnTo>
                  <a:pt x="91407" y="3558573"/>
                </a:lnTo>
                <a:lnTo>
                  <a:pt x="70498" y="3513121"/>
                </a:lnTo>
                <a:lnTo>
                  <a:pt x="51941" y="3465267"/>
                </a:lnTo>
                <a:lnTo>
                  <a:pt x="35694" y="3415054"/>
                </a:lnTo>
                <a:lnTo>
                  <a:pt x="22765" y="3364579"/>
                </a:lnTo>
                <a:lnTo>
                  <a:pt x="12833" y="3314301"/>
                </a:lnTo>
                <a:lnTo>
                  <a:pt x="5796" y="3264219"/>
                </a:lnTo>
                <a:lnTo>
                  <a:pt x="1552" y="3214334"/>
                </a:lnTo>
                <a:lnTo>
                  <a:pt x="0" y="3164645"/>
                </a:lnTo>
                <a:lnTo>
                  <a:pt x="1037" y="3115153"/>
                </a:lnTo>
                <a:lnTo>
                  <a:pt x="4561" y="3065858"/>
                </a:lnTo>
                <a:lnTo>
                  <a:pt x="10472" y="3016759"/>
                </a:lnTo>
                <a:lnTo>
                  <a:pt x="18666" y="2967857"/>
                </a:lnTo>
                <a:lnTo>
                  <a:pt x="29042" y="2919151"/>
                </a:lnTo>
                <a:lnTo>
                  <a:pt x="41498" y="2870642"/>
                </a:lnTo>
                <a:lnTo>
                  <a:pt x="55932" y="2822330"/>
                </a:lnTo>
                <a:lnTo>
                  <a:pt x="72242" y="2774214"/>
                </a:lnTo>
                <a:lnTo>
                  <a:pt x="90327" y="2726294"/>
                </a:lnTo>
                <a:lnTo>
                  <a:pt x="109993" y="2680011"/>
                </a:lnTo>
                <a:lnTo>
                  <a:pt x="131768" y="2634795"/>
                </a:lnTo>
                <a:lnTo>
                  <a:pt x="155594" y="2590730"/>
                </a:lnTo>
                <a:lnTo>
                  <a:pt x="181416" y="2547901"/>
                </a:lnTo>
                <a:lnTo>
                  <a:pt x="209178" y="2506392"/>
                </a:lnTo>
                <a:lnTo>
                  <a:pt x="238823" y="2466288"/>
                </a:lnTo>
                <a:lnTo>
                  <a:pt x="270294" y="2427671"/>
                </a:lnTo>
                <a:lnTo>
                  <a:pt x="306218" y="2389395"/>
                </a:lnTo>
                <a:lnTo>
                  <a:pt x="344271" y="2354673"/>
                </a:lnTo>
                <a:lnTo>
                  <a:pt x="384321" y="2323254"/>
                </a:lnTo>
                <a:lnTo>
                  <a:pt x="426236" y="2294888"/>
                </a:lnTo>
                <a:lnTo>
                  <a:pt x="469883" y="2269324"/>
                </a:lnTo>
                <a:lnTo>
                  <a:pt x="515131" y="2246309"/>
                </a:lnTo>
                <a:lnTo>
                  <a:pt x="561846" y="2225594"/>
                </a:lnTo>
                <a:lnTo>
                  <a:pt x="609898" y="2206927"/>
                </a:lnTo>
                <a:lnTo>
                  <a:pt x="659152" y="2190057"/>
                </a:lnTo>
                <a:lnTo>
                  <a:pt x="708945" y="2175104"/>
                </a:lnTo>
                <a:lnTo>
                  <a:pt x="759008" y="2161942"/>
                </a:lnTo>
                <a:lnTo>
                  <a:pt x="809322" y="2150437"/>
                </a:lnTo>
                <a:lnTo>
                  <a:pt x="859867" y="2140454"/>
                </a:lnTo>
                <a:lnTo>
                  <a:pt x="910624" y="2131858"/>
                </a:lnTo>
                <a:lnTo>
                  <a:pt x="961574" y="2124514"/>
                </a:lnTo>
                <a:lnTo>
                  <a:pt x="1012698" y="2118288"/>
                </a:lnTo>
                <a:lnTo>
                  <a:pt x="1063976" y="2113045"/>
                </a:lnTo>
                <a:lnTo>
                  <a:pt x="1115389" y="2108649"/>
                </a:lnTo>
                <a:lnTo>
                  <a:pt x="1166917" y="2104966"/>
                </a:lnTo>
                <a:lnTo>
                  <a:pt x="1417586" y="2088911"/>
                </a:lnTo>
                <a:lnTo>
                  <a:pt x="1466993" y="2088835"/>
                </a:lnTo>
                <a:lnTo>
                  <a:pt x="1516382" y="2089814"/>
                </a:lnTo>
                <a:lnTo>
                  <a:pt x="1565733" y="2091846"/>
                </a:lnTo>
                <a:lnTo>
                  <a:pt x="1615028" y="2094931"/>
                </a:lnTo>
                <a:lnTo>
                  <a:pt x="1664247" y="2099070"/>
                </a:lnTo>
                <a:lnTo>
                  <a:pt x="1713372" y="2104263"/>
                </a:lnTo>
                <a:lnTo>
                  <a:pt x="1762384" y="2110510"/>
                </a:lnTo>
                <a:lnTo>
                  <a:pt x="1811264" y="2117810"/>
                </a:lnTo>
                <a:lnTo>
                  <a:pt x="1861542" y="2124801"/>
                </a:lnTo>
                <a:lnTo>
                  <a:pt x="1911930" y="2130527"/>
                </a:lnTo>
                <a:lnTo>
                  <a:pt x="1962409" y="2134994"/>
                </a:lnTo>
                <a:lnTo>
                  <a:pt x="2012954" y="2138205"/>
                </a:lnTo>
                <a:lnTo>
                  <a:pt x="2063544" y="2140169"/>
                </a:lnTo>
                <a:lnTo>
                  <a:pt x="2114156" y="2140889"/>
                </a:lnTo>
                <a:lnTo>
                  <a:pt x="2164768" y="2140371"/>
                </a:lnTo>
                <a:lnTo>
                  <a:pt x="2215357" y="2138622"/>
                </a:lnTo>
                <a:lnTo>
                  <a:pt x="2265903" y="2135646"/>
                </a:lnTo>
                <a:lnTo>
                  <a:pt x="2316381" y="2131449"/>
                </a:lnTo>
                <a:lnTo>
                  <a:pt x="2366770" y="2126037"/>
                </a:lnTo>
                <a:lnTo>
                  <a:pt x="2417047" y="2119415"/>
                </a:lnTo>
                <a:lnTo>
                  <a:pt x="2467209" y="2110792"/>
                </a:lnTo>
                <a:lnTo>
                  <a:pt x="2516923" y="2100743"/>
                </a:lnTo>
                <a:lnTo>
                  <a:pt x="2566216" y="2089355"/>
                </a:lnTo>
                <a:lnTo>
                  <a:pt x="2615118" y="2076714"/>
                </a:lnTo>
                <a:lnTo>
                  <a:pt x="2663658" y="2062909"/>
                </a:lnTo>
                <a:lnTo>
                  <a:pt x="2711865" y="2048025"/>
                </a:lnTo>
                <a:lnTo>
                  <a:pt x="2759767" y="2032150"/>
                </a:lnTo>
                <a:lnTo>
                  <a:pt x="2807395" y="2015370"/>
                </a:lnTo>
                <a:lnTo>
                  <a:pt x="2854776" y="1997772"/>
                </a:lnTo>
                <a:lnTo>
                  <a:pt x="2901939" y="1979444"/>
                </a:lnTo>
                <a:lnTo>
                  <a:pt x="2948915" y="1960471"/>
                </a:lnTo>
                <a:lnTo>
                  <a:pt x="2993913" y="1939213"/>
                </a:lnTo>
                <a:lnTo>
                  <a:pt x="3035032" y="1914137"/>
                </a:lnTo>
                <a:lnTo>
                  <a:pt x="3072460" y="1885486"/>
                </a:lnTo>
                <a:lnTo>
                  <a:pt x="3106386" y="1853504"/>
                </a:lnTo>
                <a:lnTo>
                  <a:pt x="3136998" y="1818437"/>
                </a:lnTo>
                <a:lnTo>
                  <a:pt x="3164484" y="1780529"/>
                </a:lnTo>
                <a:lnTo>
                  <a:pt x="3189032" y="1740025"/>
                </a:lnTo>
                <a:lnTo>
                  <a:pt x="3210831" y="1697169"/>
                </a:lnTo>
                <a:lnTo>
                  <a:pt x="3231372" y="1652327"/>
                </a:lnTo>
                <a:lnTo>
                  <a:pt x="3251555" y="1607389"/>
                </a:lnTo>
                <a:lnTo>
                  <a:pt x="3290968" y="1517224"/>
                </a:lnTo>
                <a:lnTo>
                  <a:pt x="3329301" y="1426674"/>
                </a:lnTo>
                <a:lnTo>
                  <a:pt x="3366786" y="1335738"/>
                </a:lnTo>
                <a:lnTo>
                  <a:pt x="3403653" y="1244417"/>
                </a:lnTo>
                <a:lnTo>
                  <a:pt x="3421986" y="1198241"/>
                </a:lnTo>
                <a:lnTo>
                  <a:pt x="3474972" y="1059157"/>
                </a:lnTo>
                <a:lnTo>
                  <a:pt x="3493198" y="1013139"/>
                </a:lnTo>
                <a:lnTo>
                  <a:pt x="3512324" y="967558"/>
                </a:lnTo>
                <a:lnTo>
                  <a:pt x="3532719" y="922571"/>
                </a:lnTo>
                <a:lnTo>
                  <a:pt x="3554755" y="878337"/>
                </a:lnTo>
                <a:lnTo>
                  <a:pt x="3578800" y="835015"/>
                </a:lnTo>
                <a:lnTo>
                  <a:pt x="3605439" y="790270"/>
                </a:lnTo>
                <a:lnTo>
                  <a:pt x="3633902" y="746779"/>
                </a:lnTo>
                <a:lnTo>
                  <a:pt x="3664139" y="704593"/>
                </a:lnTo>
                <a:lnTo>
                  <a:pt x="3696100" y="663761"/>
                </a:lnTo>
                <a:lnTo>
                  <a:pt x="3729735" y="624335"/>
                </a:lnTo>
                <a:lnTo>
                  <a:pt x="3764994" y="586363"/>
                </a:lnTo>
                <a:lnTo>
                  <a:pt x="3801826" y="549896"/>
                </a:lnTo>
                <a:lnTo>
                  <a:pt x="3840181" y="514985"/>
                </a:lnTo>
                <a:lnTo>
                  <a:pt x="3880009" y="481679"/>
                </a:lnTo>
                <a:lnTo>
                  <a:pt x="3921260" y="450029"/>
                </a:lnTo>
                <a:lnTo>
                  <a:pt x="3963884" y="420085"/>
                </a:lnTo>
                <a:lnTo>
                  <a:pt x="4007829" y="391897"/>
                </a:lnTo>
                <a:lnTo>
                  <a:pt x="4095265" y="339027"/>
                </a:lnTo>
                <a:lnTo>
                  <a:pt x="4356091" y="177883"/>
                </a:lnTo>
                <a:lnTo>
                  <a:pt x="4399901" y="151072"/>
                </a:lnTo>
                <a:lnTo>
                  <a:pt x="4441192" y="127827"/>
                </a:lnTo>
                <a:lnTo>
                  <a:pt x="4483691" y="107447"/>
                </a:lnTo>
                <a:lnTo>
                  <a:pt x="4527231" y="89651"/>
                </a:lnTo>
                <a:lnTo>
                  <a:pt x="4571642" y="74157"/>
                </a:lnTo>
                <a:lnTo>
                  <a:pt x="4616755" y="60686"/>
                </a:lnTo>
                <a:lnTo>
                  <a:pt x="4662403" y="48956"/>
                </a:lnTo>
                <a:lnTo>
                  <a:pt x="4708416" y="38687"/>
                </a:lnTo>
                <a:lnTo>
                  <a:pt x="4757790" y="29096"/>
                </a:lnTo>
                <a:lnTo>
                  <a:pt x="4807096" y="20813"/>
                </a:lnTo>
                <a:lnTo>
                  <a:pt x="4856341" y="13866"/>
                </a:lnTo>
                <a:lnTo>
                  <a:pt x="4905532" y="8283"/>
                </a:lnTo>
                <a:lnTo>
                  <a:pt x="4954675" y="4092"/>
                </a:lnTo>
                <a:lnTo>
                  <a:pt x="5003779" y="1321"/>
                </a:lnTo>
                <a:lnTo>
                  <a:pt x="5052849" y="0"/>
                </a:lnTo>
                <a:lnTo>
                  <a:pt x="5101894" y="155"/>
                </a:lnTo>
                <a:lnTo>
                  <a:pt x="5150920" y="1815"/>
                </a:lnTo>
                <a:lnTo>
                  <a:pt x="5199934" y="5009"/>
                </a:lnTo>
                <a:lnTo>
                  <a:pt x="5248943" y="9764"/>
                </a:lnTo>
                <a:lnTo>
                  <a:pt x="5297955" y="16109"/>
                </a:lnTo>
                <a:lnTo>
                  <a:pt x="5346976" y="24073"/>
                </a:lnTo>
                <a:lnTo>
                  <a:pt x="5396013" y="33682"/>
                </a:lnTo>
                <a:lnTo>
                  <a:pt x="5445075" y="44966"/>
                </a:lnTo>
                <a:lnTo>
                  <a:pt x="5494166" y="57953"/>
                </a:lnTo>
                <a:lnTo>
                  <a:pt x="5542812" y="71855"/>
                </a:lnTo>
                <a:lnTo>
                  <a:pt x="5591323" y="86185"/>
                </a:lnTo>
                <a:lnTo>
                  <a:pt x="5639698" y="100941"/>
                </a:lnTo>
                <a:lnTo>
                  <a:pt x="5687935" y="116124"/>
                </a:lnTo>
                <a:lnTo>
                  <a:pt x="5736033" y="131735"/>
                </a:lnTo>
                <a:lnTo>
                  <a:pt x="5783990" y="147772"/>
                </a:lnTo>
                <a:lnTo>
                  <a:pt x="5831805" y="164236"/>
                </a:lnTo>
                <a:lnTo>
                  <a:pt x="5879477" y="181127"/>
                </a:lnTo>
                <a:lnTo>
                  <a:pt x="5927004" y="198445"/>
                </a:lnTo>
                <a:lnTo>
                  <a:pt x="5974385" y="216190"/>
                </a:lnTo>
                <a:lnTo>
                  <a:pt x="6021618" y="234362"/>
                </a:lnTo>
                <a:lnTo>
                  <a:pt x="6068702" y="252961"/>
                </a:lnTo>
                <a:lnTo>
                  <a:pt x="6115636" y="271987"/>
                </a:lnTo>
                <a:lnTo>
                  <a:pt x="6162419" y="291439"/>
                </a:lnTo>
                <a:lnTo>
                  <a:pt x="6209047" y="311319"/>
                </a:lnTo>
                <a:lnTo>
                  <a:pt x="6255522" y="331626"/>
                </a:lnTo>
                <a:lnTo>
                  <a:pt x="6301840" y="352360"/>
                </a:lnTo>
                <a:lnTo>
                  <a:pt x="6348001" y="373520"/>
                </a:lnTo>
                <a:lnTo>
                  <a:pt x="6394003" y="395108"/>
                </a:lnTo>
                <a:lnTo>
                  <a:pt x="6439633" y="417851"/>
                </a:lnTo>
                <a:lnTo>
                  <a:pt x="6484277" y="441999"/>
                </a:lnTo>
                <a:lnTo>
                  <a:pt x="6527979" y="467482"/>
                </a:lnTo>
                <a:lnTo>
                  <a:pt x="6570784" y="494227"/>
                </a:lnTo>
                <a:lnTo>
                  <a:pt x="6612740" y="522167"/>
                </a:lnTo>
                <a:lnTo>
                  <a:pt x="6653891" y="551230"/>
                </a:lnTo>
                <a:lnTo>
                  <a:pt x="6694283" y="581346"/>
                </a:lnTo>
                <a:lnTo>
                  <a:pt x="6733962" y="612445"/>
                </a:lnTo>
                <a:lnTo>
                  <a:pt x="6772973" y="644456"/>
                </a:lnTo>
                <a:lnTo>
                  <a:pt x="6811362" y="677311"/>
                </a:lnTo>
                <a:lnTo>
                  <a:pt x="6849175" y="710937"/>
                </a:lnTo>
                <a:lnTo>
                  <a:pt x="6886458" y="745266"/>
                </a:lnTo>
                <a:lnTo>
                  <a:pt x="6923256" y="780226"/>
                </a:lnTo>
                <a:lnTo>
                  <a:pt x="6959614" y="815749"/>
                </a:lnTo>
                <a:lnTo>
                  <a:pt x="6994030" y="849988"/>
                </a:lnTo>
                <a:lnTo>
                  <a:pt x="7027353" y="885262"/>
                </a:lnTo>
                <a:lnTo>
                  <a:pt x="7059547" y="921552"/>
                </a:lnTo>
                <a:lnTo>
                  <a:pt x="7090573" y="958839"/>
                </a:lnTo>
                <a:lnTo>
                  <a:pt x="7120393" y="997104"/>
                </a:lnTo>
                <a:lnTo>
                  <a:pt x="7148972" y="1036329"/>
                </a:lnTo>
                <a:lnTo>
                  <a:pt x="7176269" y="1076495"/>
                </a:lnTo>
                <a:lnTo>
                  <a:pt x="7202249" y="1117583"/>
                </a:lnTo>
                <a:lnTo>
                  <a:pt x="7226340" y="1159905"/>
                </a:lnTo>
                <a:lnTo>
                  <a:pt x="7248224" y="1203324"/>
                </a:lnTo>
                <a:lnTo>
                  <a:pt x="7267832" y="1247747"/>
                </a:lnTo>
                <a:lnTo>
                  <a:pt x="7285100" y="1293082"/>
                </a:lnTo>
                <a:lnTo>
                  <a:pt x="7299960" y="1339237"/>
                </a:lnTo>
                <a:lnTo>
                  <a:pt x="7312348" y="1386118"/>
                </a:lnTo>
                <a:lnTo>
                  <a:pt x="7322196" y="1433633"/>
                </a:lnTo>
                <a:lnTo>
                  <a:pt x="7329439" y="1481690"/>
                </a:lnTo>
                <a:lnTo>
                  <a:pt x="7334010" y="1530196"/>
                </a:lnTo>
                <a:lnTo>
                  <a:pt x="7337460" y="1582581"/>
                </a:lnTo>
                <a:lnTo>
                  <a:pt x="7340063" y="1634834"/>
                </a:lnTo>
                <a:lnTo>
                  <a:pt x="7341450" y="1686941"/>
                </a:lnTo>
                <a:lnTo>
                  <a:pt x="7341249" y="1738890"/>
                </a:lnTo>
                <a:lnTo>
                  <a:pt x="7339091" y="1790666"/>
                </a:lnTo>
                <a:lnTo>
                  <a:pt x="7334606" y="1842258"/>
                </a:lnTo>
                <a:lnTo>
                  <a:pt x="7327422" y="1893652"/>
                </a:lnTo>
                <a:lnTo>
                  <a:pt x="7317170" y="1944834"/>
                </a:lnTo>
                <a:lnTo>
                  <a:pt x="7303480" y="1995792"/>
                </a:lnTo>
                <a:lnTo>
                  <a:pt x="7287748" y="2044753"/>
                </a:lnTo>
                <a:lnTo>
                  <a:pt x="7270523" y="2092602"/>
                </a:lnTo>
                <a:lnTo>
                  <a:pt x="7251771" y="2139298"/>
                </a:lnTo>
                <a:lnTo>
                  <a:pt x="7231456" y="2184800"/>
                </a:lnTo>
                <a:lnTo>
                  <a:pt x="7209545" y="2229067"/>
                </a:lnTo>
                <a:lnTo>
                  <a:pt x="7186002" y="2272057"/>
                </a:lnTo>
                <a:lnTo>
                  <a:pt x="7160792" y="2313728"/>
                </a:lnTo>
                <a:lnTo>
                  <a:pt x="7133881" y="2354041"/>
                </a:lnTo>
                <a:lnTo>
                  <a:pt x="7105235" y="2392952"/>
                </a:lnTo>
                <a:lnTo>
                  <a:pt x="7074818" y="2430422"/>
                </a:lnTo>
                <a:lnTo>
                  <a:pt x="7042596" y="2466408"/>
                </a:lnTo>
                <a:lnTo>
                  <a:pt x="7008534" y="2500870"/>
                </a:lnTo>
                <a:lnTo>
                  <a:pt x="6972597" y="2533766"/>
                </a:lnTo>
                <a:lnTo>
                  <a:pt x="6934751" y="2565055"/>
                </a:lnTo>
                <a:lnTo>
                  <a:pt x="6894961" y="2594695"/>
                </a:lnTo>
                <a:lnTo>
                  <a:pt x="6853192" y="2622646"/>
                </a:lnTo>
                <a:lnTo>
                  <a:pt x="6809409" y="2648866"/>
                </a:lnTo>
                <a:lnTo>
                  <a:pt x="6763578" y="2673313"/>
                </a:lnTo>
                <a:lnTo>
                  <a:pt x="6717476" y="2695668"/>
                </a:lnTo>
                <a:lnTo>
                  <a:pt x="6670222" y="2716114"/>
                </a:lnTo>
                <a:lnTo>
                  <a:pt x="6622040" y="2734902"/>
                </a:lnTo>
                <a:lnTo>
                  <a:pt x="6573155" y="2752287"/>
                </a:lnTo>
                <a:lnTo>
                  <a:pt x="6523792" y="2768519"/>
                </a:lnTo>
                <a:lnTo>
                  <a:pt x="6474177" y="2783854"/>
                </a:lnTo>
                <a:lnTo>
                  <a:pt x="6424533" y="2798542"/>
                </a:lnTo>
                <a:lnTo>
                  <a:pt x="6376800" y="2813160"/>
                </a:lnTo>
                <a:lnTo>
                  <a:pt x="6329418" y="2828714"/>
                </a:lnTo>
                <a:lnTo>
                  <a:pt x="6282398" y="2845199"/>
                </a:lnTo>
                <a:lnTo>
                  <a:pt x="6235753" y="2862611"/>
                </a:lnTo>
                <a:lnTo>
                  <a:pt x="6189494" y="2880945"/>
                </a:lnTo>
                <a:lnTo>
                  <a:pt x="6143632" y="2900196"/>
                </a:lnTo>
                <a:lnTo>
                  <a:pt x="6098180" y="2920360"/>
                </a:lnTo>
                <a:lnTo>
                  <a:pt x="6053150" y="2941431"/>
                </a:lnTo>
                <a:lnTo>
                  <a:pt x="6008552" y="2963406"/>
                </a:lnTo>
                <a:lnTo>
                  <a:pt x="5964399" y="2986279"/>
                </a:lnTo>
                <a:lnTo>
                  <a:pt x="5920703" y="3010045"/>
                </a:lnTo>
                <a:lnTo>
                  <a:pt x="5877476" y="3034701"/>
                </a:lnTo>
                <a:lnTo>
                  <a:pt x="5834728" y="3060241"/>
                </a:lnTo>
                <a:lnTo>
                  <a:pt x="5792472" y="3086660"/>
                </a:lnTo>
                <a:lnTo>
                  <a:pt x="5750721" y="3113955"/>
                </a:lnTo>
                <a:lnTo>
                  <a:pt x="5709484" y="3142119"/>
                </a:lnTo>
                <a:lnTo>
                  <a:pt x="5668696" y="3171270"/>
                </a:lnTo>
                <a:lnTo>
                  <a:pt x="5629023" y="3201664"/>
                </a:lnTo>
                <a:lnTo>
                  <a:pt x="5590376" y="3233206"/>
                </a:lnTo>
                <a:lnTo>
                  <a:pt x="5552668" y="3265802"/>
                </a:lnTo>
                <a:lnTo>
                  <a:pt x="5515807" y="3299357"/>
                </a:lnTo>
                <a:lnTo>
                  <a:pt x="5479705" y="3333776"/>
                </a:lnTo>
                <a:lnTo>
                  <a:pt x="5444272" y="3368964"/>
                </a:lnTo>
                <a:lnTo>
                  <a:pt x="5409420" y="3404826"/>
                </a:lnTo>
                <a:lnTo>
                  <a:pt x="5375058" y="3441269"/>
                </a:lnTo>
                <a:lnTo>
                  <a:pt x="5341099" y="3478196"/>
                </a:lnTo>
                <a:lnTo>
                  <a:pt x="5307452" y="3515514"/>
                </a:lnTo>
                <a:lnTo>
                  <a:pt x="5274028" y="3553127"/>
                </a:lnTo>
                <a:lnTo>
                  <a:pt x="5075132" y="3782728"/>
                </a:lnTo>
                <a:lnTo>
                  <a:pt x="5008401" y="3858700"/>
                </a:lnTo>
                <a:lnTo>
                  <a:pt x="4974737" y="3896403"/>
                </a:lnTo>
                <a:lnTo>
                  <a:pt x="4940809" y="3933865"/>
                </a:lnTo>
                <a:lnTo>
                  <a:pt x="4906570" y="3971047"/>
                </a:lnTo>
                <a:lnTo>
                  <a:pt x="4871971" y="4007908"/>
                </a:lnTo>
                <a:lnTo>
                  <a:pt x="4836964" y="4044410"/>
                </a:lnTo>
                <a:lnTo>
                  <a:pt x="4802030" y="4079963"/>
                </a:lnTo>
                <a:lnTo>
                  <a:pt x="4766734" y="4115116"/>
                </a:lnTo>
                <a:lnTo>
                  <a:pt x="4731063" y="4149846"/>
                </a:lnTo>
                <a:lnTo>
                  <a:pt x="4695002" y="4184126"/>
                </a:lnTo>
                <a:lnTo>
                  <a:pt x="4658538" y="4217931"/>
                </a:lnTo>
                <a:lnTo>
                  <a:pt x="4621657" y="4251237"/>
                </a:lnTo>
                <a:lnTo>
                  <a:pt x="4584344" y="4284017"/>
                </a:lnTo>
                <a:lnTo>
                  <a:pt x="4546585" y="4316247"/>
                </a:lnTo>
                <a:lnTo>
                  <a:pt x="4508367" y="4347900"/>
                </a:lnTo>
                <a:lnTo>
                  <a:pt x="4469675" y="4378953"/>
                </a:lnTo>
                <a:lnTo>
                  <a:pt x="4430495" y="4409379"/>
                </a:lnTo>
                <a:lnTo>
                  <a:pt x="4390814" y="4439154"/>
                </a:lnTo>
                <a:lnTo>
                  <a:pt x="4350617" y="4468252"/>
                </a:lnTo>
                <a:lnTo>
                  <a:pt x="4309890" y="4496647"/>
                </a:lnTo>
                <a:lnTo>
                  <a:pt x="4268618" y="4524315"/>
                </a:lnTo>
                <a:lnTo>
                  <a:pt x="4226789" y="4551231"/>
                </a:lnTo>
                <a:lnTo>
                  <a:pt x="4184388" y="4577368"/>
                </a:lnTo>
                <a:lnTo>
                  <a:pt x="4141401" y="4602702"/>
                </a:lnTo>
                <a:lnTo>
                  <a:pt x="4097813" y="4627207"/>
                </a:lnTo>
                <a:lnTo>
                  <a:pt x="4054301" y="4650473"/>
                </a:lnTo>
                <a:lnTo>
                  <a:pt x="4010507" y="4672899"/>
                </a:lnTo>
                <a:lnTo>
                  <a:pt x="3966387" y="4694363"/>
                </a:lnTo>
                <a:lnTo>
                  <a:pt x="3921897" y="4714741"/>
                </a:lnTo>
                <a:lnTo>
                  <a:pt x="3876995" y="4733911"/>
                </a:lnTo>
                <a:lnTo>
                  <a:pt x="3831636" y="4751748"/>
                </a:lnTo>
                <a:lnTo>
                  <a:pt x="3785777" y="4768132"/>
                </a:lnTo>
                <a:lnTo>
                  <a:pt x="3739375" y="4782937"/>
                </a:lnTo>
                <a:lnTo>
                  <a:pt x="3692387" y="4796041"/>
                </a:lnTo>
                <a:lnTo>
                  <a:pt x="3644768" y="4807322"/>
                </a:lnTo>
                <a:lnTo>
                  <a:pt x="3596475" y="4816656"/>
                </a:lnTo>
                <a:lnTo>
                  <a:pt x="3544999" y="4824498"/>
                </a:lnTo>
                <a:lnTo>
                  <a:pt x="3493954" y="4830337"/>
                </a:lnTo>
                <a:lnTo>
                  <a:pt x="3443356" y="4834131"/>
                </a:lnTo>
                <a:lnTo>
                  <a:pt x="3393219" y="4835838"/>
                </a:lnTo>
                <a:close/>
              </a:path>
            </a:pathLst>
          </a:custGeom>
          <a:solidFill>
            <a:srgbClr val="FFD1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101126" y="4986134"/>
            <a:ext cx="4060190" cy="3580129"/>
          </a:xfrm>
          <a:custGeom>
            <a:avLst/>
            <a:gdLst/>
            <a:ahLst/>
            <a:cxnLst/>
            <a:rect l="l" t="t" r="r" b="b"/>
            <a:pathLst>
              <a:path w="4060190" h="3580129">
                <a:moveTo>
                  <a:pt x="3584734" y="809206"/>
                </a:moveTo>
                <a:lnTo>
                  <a:pt x="3620451" y="843617"/>
                </a:lnTo>
                <a:lnTo>
                  <a:pt x="3655272" y="878955"/>
                </a:lnTo>
                <a:lnTo>
                  <a:pt x="3689162" y="915226"/>
                </a:lnTo>
                <a:lnTo>
                  <a:pt x="3722086" y="952440"/>
                </a:lnTo>
                <a:lnTo>
                  <a:pt x="3754009" y="990604"/>
                </a:lnTo>
                <a:lnTo>
                  <a:pt x="3784895" y="1029725"/>
                </a:lnTo>
                <a:lnTo>
                  <a:pt x="3814710" y="1069813"/>
                </a:lnTo>
                <a:lnTo>
                  <a:pt x="3842845" y="1110446"/>
                </a:lnTo>
                <a:lnTo>
                  <a:pt x="3869566" y="1151895"/>
                </a:lnTo>
                <a:lnTo>
                  <a:pt x="3894809" y="1194111"/>
                </a:lnTo>
                <a:lnTo>
                  <a:pt x="3918512" y="1237045"/>
                </a:lnTo>
                <a:lnTo>
                  <a:pt x="3940613" y="1280649"/>
                </a:lnTo>
                <a:lnTo>
                  <a:pt x="3961048" y="1324873"/>
                </a:lnTo>
                <a:lnTo>
                  <a:pt x="3979756" y="1369670"/>
                </a:lnTo>
                <a:lnTo>
                  <a:pt x="3996675" y="1414989"/>
                </a:lnTo>
                <a:lnTo>
                  <a:pt x="4011741" y="1460783"/>
                </a:lnTo>
                <a:lnTo>
                  <a:pt x="4024892" y="1507003"/>
                </a:lnTo>
                <a:lnTo>
                  <a:pt x="4036065" y="1553600"/>
                </a:lnTo>
                <a:lnTo>
                  <a:pt x="4045199" y="1600525"/>
                </a:lnTo>
                <a:lnTo>
                  <a:pt x="4052230" y="1647729"/>
                </a:lnTo>
                <a:lnTo>
                  <a:pt x="4057097" y="1695163"/>
                </a:lnTo>
                <a:lnTo>
                  <a:pt x="4059736" y="1742780"/>
                </a:lnTo>
                <a:lnTo>
                  <a:pt x="4060085" y="1790529"/>
                </a:lnTo>
                <a:lnTo>
                  <a:pt x="4058082" y="1838363"/>
                </a:lnTo>
                <a:lnTo>
                  <a:pt x="4053664" y="1886232"/>
                </a:lnTo>
                <a:lnTo>
                  <a:pt x="4046769" y="1934087"/>
                </a:lnTo>
                <a:lnTo>
                  <a:pt x="4037333" y="1981881"/>
                </a:lnTo>
                <a:lnTo>
                  <a:pt x="4025296" y="2029564"/>
                </a:lnTo>
                <a:lnTo>
                  <a:pt x="4010594" y="2077087"/>
                </a:lnTo>
                <a:lnTo>
                  <a:pt x="3993164" y="2124402"/>
                </a:lnTo>
                <a:lnTo>
                  <a:pt x="3973222" y="2171110"/>
                </a:lnTo>
                <a:lnTo>
                  <a:pt x="3951384" y="2216508"/>
                </a:lnTo>
                <a:lnTo>
                  <a:pt x="3927724" y="2260610"/>
                </a:lnTo>
                <a:lnTo>
                  <a:pt x="3902316" y="2303435"/>
                </a:lnTo>
                <a:lnTo>
                  <a:pt x="3875232" y="2344997"/>
                </a:lnTo>
                <a:lnTo>
                  <a:pt x="3846547" y="2385315"/>
                </a:lnTo>
                <a:lnTo>
                  <a:pt x="3816335" y="2424403"/>
                </a:lnTo>
                <a:lnTo>
                  <a:pt x="3784667" y="2462280"/>
                </a:lnTo>
                <a:lnTo>
                  <a:pt x="3751619" y="2498960"/>
                </a:lnTo>
                <a:lnTo>
                  <a:pt x="3717264" y="2534461"/>
                </a:lnTo>
                <a:lnTo>
                  <a:pt x="3681675" y="2568799"/>
                </a:lnTo>
                <a:lnTo>
                  <a:pt x="3644925" y="2601991"/>
                </a:lnTo>
                <a:lnTo>
                  <a:pt x="3607089" y="2634053"/>
                </a:lnTo>
                <a:lnTo>
                  <a:pt x="3568240" y="2665002"/>
                </a:lnTo>
                <a:lnTo>
                  <a:pt x="3528450" y="2694854"/>
                </a:lnTo>
                <a:lnTo>
                  <a:pt x="3487795" y="2723625"/>
                </a:lnTo>
                <a:lnTo>
                  <a:pt x="3446347" y="2751333"/>
                </a:lnTo>
                <a:lnTo>
                  <a:pt x="3404180" y="2777993"/>
                </a:lnTo>
                <a:lnTo>
                  <a:pt x="3361367" y="2803622"/>
                </a:lnTo>
                <a:lnTo>
                  <a:pt x="3317983" y="2828236"/>
                </a:lnTo>
                <a:lnTo>
                  <a:pt x="3274100" y="2851853"/>
                </a:lnTo>
                <a:lnTo>
                  <a:pt x="3229791" y="2874488"/>
                </a:lnTo>
                <a:lnTo>
                  <a:pt x="3185132" y="2896159"/>
                </a:lnTo>
                <a:lnTo>
                  <a:pt x="3140194" y="2916881"/>
                </a:lnTo>
                <a:lnTo>
                  <a:pt x="3093048" y="2937660"/>
                </a:lnTo>
                <a:lnTo>
                  <a:pt x="3045645" y="2957705"/>
                </a:lnTo>
                <a:lnTo>
                  <a:pt x="2998007" y="2977078"/>
                </a:lnTo>
                <a:lnTo>
                  <a:pt x="2950155" y="2995839"/>
                </a:lnTo>
                <a:lnTo>
                  <a:pt x="2902114" y="3014052"/>
                </a:lnTo>
                <a:lnTo>
                  <a:pt x="2853904" y="3031779"/>
                </a:lnTo>
                <a:lnTo>
                  <a:pt x="2805549" y="3049081"/>
                </a:lnTo>
                <a:lnTo>
                  <a:pt x="2757070" y="3066021"/>
                </a:lnTo>
                <a:lnTo>
                  <a:pt x="2708490" y="3082660"/>
                </a:lnTo>
                <a:lnTo>
                  <a:pt x="2659830" y="3099061"/>
                </a:lnTo>
                <a:lnTo>
                  <a:pt x="2611115" y="3115285"/>
                </a:lnTo>
                <a:lnTo>
                  <a:pt x="2464850" y="3163522"/>
                </a:lnTo>
                <a:lnTo>
                  <a:pt x="2367467" y="3195935"/>
                </a:lnTo>
                <a:lnTo>
                  <a:pt x="2318879" y="3212405"/>
                </a:lnTo>
                <a:lnTo>
                  <a:pt x="2270391" y="3229132"/>
                </a:lnTo>
                <a:lnTo>
                  <a:pt x="2222025" y="3246180"/>
                </a:lnTo>
                <a:lnTo>
                  <a:pt x="2173803" y="3263609"/>
                </a:lnTo>
                <a:lnTo>
                  <a:pt x="2125748" y="3281483"/>
                </a:lnTo>
                <a:lnTo>
                  <a:pt x="2077881" y="3299863"/>
                </a:lnTo>
                <a:lnTo>
                  <a:pt x="2030225" y="3318811"/>
                </a:lnTo>
                <a:lnTo>
                  <a:pt x="1982802" y="3338389"/>
                </a:lnTo>
                <a:lnTo>
                  <a:pt x="1935635" y="3358659"/>
                </a:lnTo>
                <a:lnTo>
                  <a:pt x="1888745" y="3379684"/>
                </a:lnTo>
                <a:lnTo>
                  <a:pt x="1799463" y="3420483"/>
                </a:lnTo>
                <a:lnTo>
                  <a:pt x="1754697" y="3440568"/>
                </a:lnTo>
                <a:lnTo>
                  <a:pt x="1709761" y="3460145"/>
                </a:lnTo>
                <a:lnTo>
                  <a:pt x="1664587" y="3478989"/>
                </a:lnTo>
                <a:lnTo>
                  <a:pt x="1619110" y="3496875"/>
                </a:lnTo>
                <a:lnTo>
                  <a:pt x="1573264" y="3513580"/>
                </a:lnTo>
                <a:lnTo>
                  <a:pt x="1526983" y="3528879"/>
                </a:lnTo>
                <a:lnTo>
                  <a:pt x="1480200" y="3542548"/>
                </a:lnTo>
                <a:lnTo>
                  <a:pt x="1432850" y="3554363"/>
                </a:lnTo>
                <a:lnTo>
                  <a:pt x="1384865" y="3564098"/>
                </a:lnTo>
                <a:lnTo>
                  <a:pt x="1336181" y="3571531"/>
                </a:lnTo>
                <a:lnTo>
                  <a:pt x="1284044" y="3576966"/>
                </a:lnTo>
                <a:lnTo>
                  <a:pt x="1231583" y="3579739"/>
                </a:lnTo>
                <a:lnTo>
                  <a:pt x="1178946" y="3579889"/>
                </a:lnTo>
                <a:lnTo>
                  <a:pt x="1126278" y="3577458"/>
                </a:lnTo>
                <a:lnTo>
                  <a:pt x="1073728" y="3572486"/>
                </a:lnTo>
                <a:lnTo>
                  <a:pt x="1021442" y="3565014"/>
                </a:lnTo>
                <a:lnTo>
                  <a:pt x="969567" y="3555083"/>
                </a:lnTo>
                <a:lnTo>
                  <a:pt x="918249" y="3542733"/>
                </a:lnTo>
                <a:lnTo>
                  <a:pt x="867636" y="3528006"/>
                </a:lnTo>
                <a:lnTo>
                  <a:pt x="817874" y="3510942"/>
                </a:lnTo>
                <a:lnTo>
                  <a:pt x="769508" y="3492132"/>
                </a:lnTo>
                <a:lnTo>
                  <a:pt x="722018" y="3471167"/>
                </a:lnTo>
                <a:lnTo>
                  <a:pt x="675517" y="3448083"/>
                </a:lnTo>
                <a:lnTo>
                  <a:pt x="630117" y="3422914"/>
                </a:lnTo>
                <a:lnTo>
                  <a:pt x="585932" y="3395695"/>
                </a:lnTo>
                <a:lnTo>
                  <a:pt x="543073" y="3366462"/>
                </a:lnTo>
                <a:lnTo>
                  <a:pt x="501655" y="3335247"/>
                </a:lnTo>
                <a:lnTo>
                  <a:pt x="461790" y="3302087"/>
                </a:lnTo>
                <a:lnTo>
                  <a:pt x="423590" y="3267016"/>
                </a:lnTo>
                <a:lnTo>
                  <a:pt x="387168" y="3230069"/>
                </a:lnTo>
                <a:lnTo>
                  <a:pt x="355724" y="3194426"/>
                </a:lnTo>
                <a:lnTo>
                  <a:pt x="326180" y="3156820"/>
                </a:lnTo>
                <a:lnTo>
                  <a:pt x="298438" y="3117493"/>
                </a:lnTo>
                <a:lnTo>
                  <a:pt x="272403" y="3076687"/>
                </a:lnTo>
                <a:lnTo>
                  <a:pt x="247978" y="3034643"/>
                </a:lnTo>
                <a:lnTo>
                  <a:pt x="225067" y="2991604"/>
                </a:lnTo>
                <a:lnTo>
                  <a:pt x="203574" y="2947811"/>
                </a:lnTo>
                <a:lnTo>
                  <a:pt x="183402" y="2903506"/>
                </a:lnTo>
                <a:lnTo>
                  <a:pt x="164455" y="2858932"/>
                </a:lnTo>
                <a:lnTo>
                  <a:pt x="146637" y="2814328"/>
                </a:lnTo>
                <a:lnTo>
                  <a:pt x="129852" y="2769939"/>
                </a:lnTo>
                <a:lnTo>
                  <a:pt x="112780" y="2722016"/>
                </a:lnTo>
                <a:lnTo>
                  <a:pt x="97060" y="2673753"/>
                </a:lnTo>
                <a:lnTo>
                  <a:pt x="82656" y="2625172"/>
                </a:lnTo>
                <a:lnTo>
                  <a:pt x="69536" y="2576296"/>
                </a:lnTo>
                <a:lnTo>
                  <a:pt x="57666" y="2527147"/>
                </a:lnTo>
                <a:lnTo>
                  <a:pt x="47013" y="2477748"/>
                </a:lnTo>
                <a:lnTo>
                  <a:pt x="37542" y="2428121"/>
                </a:lnTo>
                <a:lnTo>
                  <a:pt x="29221" y="2378288"/>
                </a:lnTo>
                <a:lnTo>
                  <a:pt x="22015" y="2328272"/>
                </a:lnTo>
                <a:lnTo>
                  <a:pt x="15892" y="2278095"/>
                </a:lnTo>
                <a:lnTo>
                  <a:pt x="10817" y="2227779"/>
                </a:lnTo>
                <a:lnTo>
                  <a:pt x="6757" y="2177347"/>
                </a:lnTo>
                <a:lnTo>
                  <a:pt x="3679" y="2126821"/>
                </a:lnTo>
                <a:lnTo>
                  <a:pt x="1550" y="2076224"/>
                </a:lnTo>
                <a:lnTo>
                  <a:pt x="334" y="2025578"/>
                </a:lnTo>
                <a:lnTo>
                  <a:pt x="0" y="1974905"/>
                </a:lnTo>
                <a:lnTo>
                  <a:pt x="512" y="1924228"/>
                </a:lnTo>
                <a:lnTo>
                  <a:pt x="1839" y="1873569"/>
                </a:lnTo>
                <a:lnTo>
                  <a:pt x="3946" y="1822951"/>
                </a:lnTo>
                <a:lnTo>
                  <a:pt x="6799" y="1772396"/>
                </a:lnTo>
                <a:lnTo>
                  <a:pt x="10366" y="1721925"/>
                </a:lnTo>
                <a:lnTo>
                  <a:pt x="14556" y="1671902"/>
                </a:lnTo>
                <a:lnTo>
                  <a:pt x="19307" y="1621844"/>
                </a:lnTo>
                <a:lnTo>
                  <a:pt x="24658" y="1571784"/>
                </a:lnTo>
                <a:lnTo>
                  <a:pt x="30648" y="1521752"/>
                </a:lnTo>
                <a:lnTo>
                  <a:pt x="37314" y="1471779"/>
                </a:lnTo>
                <a:lnTo>
                  <a:pt x="44695" y="1421896"/>
                </a:lnTo>
                <a:lnTo>
                  <a:pt x="52831" y="1372135"/>
                </a:lnTo>
                <a:lnTo>
                  <a:pt x="61759" y="1322526"/>
                </a:lnTo>
                <a:lnTo>
                  <a:pt x="71518" y="1273100"/>
                </a:lnTo>
                <a:lnTo>
                  <a:pt x="82146" y="1223888"/>
                </a:lnTo>
                <a:lnTo>
                  <a:pt x="93683" y="1174922"/>
                </a:lnTo>
                <a:lnTo>
                  <a:pt x="106166" y="1126233"/>
                </a:lnTo>
                <a:lnTo>
                  <a:pt x="119634" y="1077851"/>
                </a:lnTo>
                <a:lnTo>
                  <a:pt x="134126" y="1029807"/>
                </a:lnTo>
                <a:lnTo>
                  <a:pt x="149680" y="982133"/>
                </a:lnTo>
                <a:lnTo>
                  <a:pt x="166334" y="934860"/>
                </a:lnTo>
                <a:lnTo>
                  <a:pt x="184128" y="888018"/>
                </a:lnTo>
                <a:lnTo>
                  <a:pt x="203099" y="841638"/>
                </a:lnTo>
                <a:lnTo>
                  <a:pt x="223287" y="795753"/>
                </a:lnTo>
                <a:lnTo>
                  <a:pt x="244729" y="750392"/>
                </a:lnTo>
                <a:lnTo>
                  <a:pt x="267465" y="705587"/>
                </a:lnTo>
                <a:lnTo>
                  <a:pt x="291532" y="661368"/>
                </a:lnTo>
                <a:lnTo>
                  <a:pt x="316970" y="617767"/>
                </a:lnTo>
                <a:lnTo>
                  <a:pt x="343816" y="574815"/>
                </a:lnTo>
                <a:lnTo>
                  <a:pt x="374364" y="530652"/>
                </a:lnTo>
                <a:lnTo>
                  <a:pt x="406421" y="487187"/>
                </a:lnTo>
                <a:lnTo>
                  <a:pt x="440127" y="444608"/>
                </a:lnTo>
                <a:lnTo>
                  <a:pt x="475623" y="403101"/>
                </a:lnTo>
                <a:lnTo>
                  <a:pt x="513048" y="362853"/>
                </a:lnTo>
                <a:lnTo>
                  <a:pt x="548821" y="327378"/>
                </a:lnTo>
                <a:lnTo>
                  <a:pt x="585920" y="293244"/>
                </a:lnTo>
                <a:lnTo>
                  <a:pt x="624296" y="260535"/>
                </a:lnTo>
                <a:lnTo>
                  <a:pt x="663901" y="229332"/>
                </a:lnTo>
                <a:lnTo>
                  <a:pt x="704685" y="199718"/>
                </a:lnTo>
                <a:lnTo>
                  <a:pt x="746599" y="171777"/>
                </a:lnTo>
                <a:lnTo>
                  <a:pt x="789594" y="145591"/>
                </a:lnTo>
                <a:lnTo>
                  <a:pt x="833622" y="121241"/>
                </a:lnTo>
                <a:lnTo>
                  <a:pt x="878632" y="98813"/>
                </a:lnTo>
                <a:lnTo>
                  <a:pt x="924576" y="78387"/>
                </a:lnTo>
                <a:lnTo>
                  <a:pt x="971405" y="60046"/>
                </a:lnTo>
                <a:lnTo>
                  <a:pt x="1021331" y="43334"/>
                </a:lnTo>
                <a:lnTo>
                  <a:pt x="1071678" y="29595"/>
                </a:lnTo>
                <a:lnTo>
                  <a:pt x="1122401" y="18672"/>
                </a:lnTo>
                <a:lnTo>
                  <a:pt x="1173457" y="10408"/>
                </a:lnTo>
                <a:lnTo>
                  <a:pt x="1224801" y="4646"/>
                </a:lnTo>
                <a:lnTo>
                  <a:pt x="1276388" y="1229"/>
                </a:lnTo>
                <a:lnTo>
                  <a:pt x="1328174" y="0"/>
                </a:lnTo>
                <a:lnTo>
                  <a:pt x="1380115" y="801"/>
                </a:lnTo>
                <a:lnTo>
                  <a:pt x="1432165" y="3476"/>
                </a:lnTo>
                <a:lnTo>
                  <a:pt x="1484282" y="7868"/>
                </a:lnTo>
                <a:lnTo>
                  <a:pt x="1536419" y="13820"/>
                </a:lnTo>
                <a:lnTo>
                  <a:pt x="1585090" y="20363"/>
                </a:lnTo>
                <a:lnTo>
                  <a:pt x="1633714" y="27559"/>
                </a:lnTo>
                <a:lnTo>
                  <a:pt x="1682289" y="35357"/>
                </a:lnTo>
                <a:lnTo>
                  <a:pt x="1730812" y="43706"/>
                </a:lnTo>
                <a:lnTo>
                  <a:pt x="1779280" y="52555"/>
                </a:lnTo>
                <a:lnTo>
                  <a:pt x="1827691" y="61854"/>
                </a:lnTo>
                <a:lnTo>
                  <a:pt x="1876042" y="71550"/>
                </a:lnTo>
                <a:lnTo>
                  <a:pt x="1924330" y="81594"/>
                </a:lnTo>
                <a:lnTo>
                  <a:pt x="1972552" y="91935"/>
                </a:lnTo>
                <a:lnTo>
                  <a:pt x="2020705" y="102521"/>
                </a:lnTo>
                <a:lnTo>
                  <a:pt x="2068788" y="113301"/>
                </a:lnTo>
                <a:lnTo>
                  <a:pt x="2164728" y="135243"/>
                </a:lnTo>
                <a:lnTo>
                  <a:pt x="2213110" y="146705"/>
                </a:lnTo>
                <a:lnTo>
                  <a:pt x="2261405" y="158522"/>
                </a:lnTo>
                <a:lnTo>
                  <a:pt x="2309597" y="170724"/>
                </a:lnTo>
                <a:lnTo>
                  <a:pt x="2357672" y="183342"/>
                </a:lnTo>
                <a:lnTo>
                  <a:pt x="2405616" y="196409"/>
                </a:lnTo>
                <a:lnTo>
                  <a:pt x="2453413" y="209954"/>
                </a:lnTo>
                <a:lnTo>
                  <a:pt x="2501049" y="224009"/>
                </a:lnTo>
                <a:lnTo>
                  <a:pt x="2548510" y="238606"/>
                </a:lnTo>
                <a:lnTo>
                  <a:pt x="2595779" y="253776"/>
                </a:lnTo>
                <a:lnTo>
                  <a:pt x="2642844" y="269549"/>
                </a:lnTo>
                <a:lnTo>
                  <a:pt x="2689689" y="285958"/>
                </a:lnTo>
                <a:lnTo>
                  <a:pt x="2736299" y="303033"/>
                </a:lnTo>
                <a:lnTo>
                  <a:pt x="2782660" y="320806"/>
                </a:lnTo>
                <a:lnTo>
                  <a:pt x="2828719" y="339128"/>
                </a:lnTo>
                <a:lnTo>
                  <a:pt x="2874550" y="358226"/>
                </a:lnTo>
                <a:lnTo>
                  <a:pt x="2920118" y="378108"/>
                </a:lnTo>
                <a:lnTo>
                  <a:pt x="2965388" y="398780"/>
                </a:lnTo>
                <a:lnTo>
                  <a:pt x="3010324" y="420251"/>
                </a:lnTo>
                <a:lnTo>
                  <a:pt x="3054891" y="442530"/>
                </a:lnTo>
                <a:lnTo>
                  <a:pt x="3099055" y="465623"/>
                </a:lnTo>
                <a:lnTo>
                  <a:pt x="3142780" y="489540"/>
                </a:lnTo>
                <a:lnTo>
                  <a:pt x="3186031" y="514287"/>
                </a:lnTo>
                <a:lnTo>
                  <a:pt x="3228772" y="539873"/>
                </a:lnTo>
                <a:lnTo>
                  <a:pt x="3270969" y="566306"/>
                </a:lnTo>
                <a:lnTo>
                  <a:pt x="3312587" y="593594"/>
                </a:lnTo>
                <a:lnTo>
                  <a:pt x="3353590" y="621744"/>
                </a:lnTo>
                <a:lnTo>
                  <a:pt x="3393944" y="650765"/>
                </a:lnTo>
                <a:lnTo>
                  <a:pt x="3433612" y="680664"/>
                </a:lnTo>
                <a:lnTo>
                  <a:pt x="3472561" y="711450"/>
                </a:lnTo>
                <a:lnTo>
                  <a:pt x="3510754" y="743130"/>
                </a:lnTo>
                <a:lnTo>
                  <a:pt x="3548157" y="775713"/>
                </a:lnTo>
                <a:lnTo>
                  <a:pt x="3584734" y="809206"/>
                </a:lnTo>
                <a:close/>
              </a:path>
            </a:pathLst>
          </a:custGeom>
          <a:solidFill>
            <a:srgbClr val="8AB6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67120" y="1848483"/>
            <a:ext cx="2889885" cy="3011170"/>
          </a:xfrm>
          <a:custGeom>
            <a:avLst/>
            <a:gdLst/>
            <a:ahLst/>
            <a:cxnLst/>
            <a:rect l="l" t="t" r="r" b="b"/>
            <a:pathLst>
              <a:path w="2889885" h="3011170">
                <a:moveTo>
                  <a:pt x="1374080" y="3010924"/>
                </a:moveTo>
                <a:lnTo>
                  <a:pt x="1335464" y="3009676"/>
                </a:lnTo>
                <a:lnTo>
                  <a:pt x="1296622" y="3007001"/>
                </a:lnTo>
                <a:lnTo>
                  <a:pt x="1257570" y="3002852"/>
                </a:lnTo>
                <a:lnTo>
                  <a:pt x="1218324" y="2997181"/>
                </a:lnTo>
                <a:lnTo>
                  <a:pt x="1178902" y="2989941"/>
                </a:lnTo>
                <a:lnTo>
                  <a:pt x="1139319" y="2981084"/>
                </a:lnTo>
                <a:lnTo>
                  <a:pt x="1099593" y="2970562"/>
                </a:lnTo>
                <a:lnTo>
                  <a:pt x="1059739" y="2958327"/>
                </a:lnTo>
                <a:lnTo>
                  <a:pt x="1019774" y="2944333"/>
                </a:lnTo>
                <a:lnTo>
                  <a:pt x="979715" y="2928530"/>
                </a:lnTo>
                <a:lnTo>
                  <a:pt x="939578" y="2910873"/>
                </a:lnTo>
                <a:lnTo>
                  <a:pt x="899380" y="2891312"/>
                </a:lnTo>
                <a:lnTo>
                  <a:pt x="859137" y="2869800"/>
                </a:lnTo>
                <a:lnTo>
                  <a:pt x="818866" y="2846290"/>
                </a:lnTo>
                <a:lnTo>
                  <a:pt x="778583" y="2820733"/>
                </a:lnTo>
                <a:lnTo>
                  <a:pt x="738306" y="2793083"/>
                </a:lnTo>
                <a:lnTo>
                  <a:pt x="698049" y="2763291"/>
                </a:lnTo>
                <a:lnTo>
                  <a:pt x="657831" y="2731310"/>
                </a:lnTo>
                <a:lnTo>
                  <a:pt x="617667" y="2697092"/>
                </a:lnTo>
                <a:lnTo>
                  <a:pt x="577573" y="2660590"/>
                </a:lnTo>
                <a:lnTo>
                  <a:pt x="537568" y="2621755"/>
                </a:lnTo>
                <a:lnTo>
                  <a:pt x="497666" y="2580540"/>
                </a:lnTo>
                <a:lnTo>
                  <a:pt x="457885" y="2536898"/>
                </a:lnTo>
                <a:lnTo>
                  <a:pt x="418240" y="2490780"/>
                </a:lnTo>
                <a:lnTo>
                  <a:pt x="378750" y="2442140"/>
                </a:lnTo>
                <a:lnTo>
                  <a:pt x="339429" y="2390928"/>
                </a:lnTo>
                <a:lnTo>
                  <a:pt x="300295" y="2337099"/>
                </a:lnTo>
                <a:lnTo>
                  <a:pt x="261364" y="2280603"/>
                </a:lnTo>
                <a:lnTo>
                  <a:pt x="222652" y="2221394"/>
                </a:lnTo>
                <a:lnTo>
                  <a:pt x="196484" y="2178964"/>
                </a:lnTo>
                <a:lnTo>
                  <a:pt x="172077" y="2136621"/>
                </a:lnTo>
                <a:lnTo>
                  <a:pt x="149405" y="2094376"/>
                </a:lnTo>
                <a:lnTo>
                  <a:pt x="128443" y="2052239"/>
                </a:lnTo>
                <a:lnTo>
                  <a:pt x="109166" y="2010222"/>
                </a:lnTo>
                <a:lnTo>
                  <a:pt x="91548" y="1968336"/>
                </a:lnTo>
                <a:lnTo>
                  <a:pt x="75564" y="1926592"/>
                </a:lnTo>
                <a:lnTo>
                  <a:pt x="61188" y="1885000"/>
                </a:lnTo>
                <a:lnTo>
                  <a:pt x="48395" y="1843571"/>
                </a:lnTo>
                <a:lnTo>
                  <a:pt x="37161" y="1802317"/>
                </a:lnTo>
                <a:lnTo>
                  <a:pt x="27458" y="1761248"/>
                </a:lnTo>
                <a:lnTo>
                  <a:pt x="19262" y="1720376"/>
                </a:lnTo>
                <a:lnTo>
                  <a:pt x="12548" y="1679711"/>
                </a:lnTo>
                <a:lnTo>
                  <a:pt x="7290" y="1639264"/>
                </a:lnTo>
                <a:lnTo>
                  <a:pt x="3463" y="1599047"/>
                </a:lnTo>
                <a:lnTo>
                  <a:pt x="1041" y="1559069"/>
                </a:lnTo>
                <a:lnTo>
                  <a:pt x="0" y="1519343"/>
                </a:lnTo>
                <a:lnTo>
                  <a:pt x="312" y="1479878"/>
                </a:lnTo>
                <a:lnTo>
                  <a:pt x="1954" y="1440687"/>
                </a:lnTo>
                <a:lnTo>
                  <a:pt x="4900" y="1401779"/>
                </a:lnTo>
                <a:lnTo>
                  <a:pt x="9124" y="1363166"/>
                </a:lnTo>
                <a:lnTo>
                  <a:pt x="14601" y="1324860"/>
                </a:lnTo>
                <a:lnTo>
                  <a:pt x="21306" y="1286869"/>
                </a:lnTo>
                <a:lnTo>
                  <a:pt x="29213" y="1249207"/>
                </a:lnTo>
                <a:lnTo>
                  <a:pt x="38297" y="1211883"/>
                </a:lnTo>
                <a:lnTo>
                  <a:pt x="48532" y="1174909"/>
                </a:lnTo>
                <a:lnTo>
                  <a:pt x="59893" y="1138295"/>
                </a:lnTo>
                <a:lnTo>
                  <a:pt x="72355" y="1102053"/>
                </a:lnTo>
                <a:lnTo>
                  <a:pt x="85893" y="1066194"/>
                </a:lnTo>
                <a:lnTo>
                  <a:pt x="100480" y="1030727"/>
                </a:lnTo>
                <a:lnTo>
                  <a:pt x="116092" y="995665"/>
                </a:lnTo>
                <a:lnTo>
                  <a:pt x="132703" y="961018"/>
                </a:lnTo>
                <a:lnTo>
                  <a:pt x="150287" y="926798"/>
                </a:lnTo>
                <a:lnTo>
                  <a:pt x="168820" y="893015"/>
                </a:lnTo>
                <a:lnTo>
                  <a:pt x="188276" y="859679"/>
                </a:lnTo>
                <a:lnTo>
                  <a:pt x="208630" y="826803"/>
                </a:lnTo>
                <a:lnTo>
                  <a:pt x="229855" y="794397"/>
                </a:lnTo>
                <a:lnTo>
                  <a:pt x="251928" y="762472"/>
                </a:lnTo>
                <a:lnTo>
                  <a:pt x="274821" y="731038"/>
                </a:lnTo>
                <a:lnTo>
                  <a:pt x="298511" y="700108"/>
                </a:lnTo>
                <a:lnTo>
                  <a:pt x="322972" y="669691"/>
                </a:lnTo>
                <a:lnTo>
                  <a:pt x="348177" y="639799"/>
                </a:lnTo>
                <a:lnTo>
                  <a:pt x="374103" y="610443"/>
                </a:lnTo>
                <a:lnTo>
                  <a:pt x="400722" y="581633"/>
                </a:lnTo>
                <a:lnTo>
                  <a:pt x="428011" y="553381"/>
                </a:lnTo>
                <a:lnTo>
                  <a:pt x="455944" y="525698"/>
                </a:lnTo>
                <a:lnTo>
                  <a:pt x="484495" y="498594"/>
                </a:lnTo>
                <a:lnTo>
                  <a:pt x="513639" y="472080"/>
                </a:lnTo>
                <a:lnTo>
                  <a:pt x="543350" y="446168"/>
                </a:lnTo>
                <a:lnTo>
                  <a:pt x="573603" y="420868"/>
                </a:lnTo>
                <a:lnTo>
                  <a:pt x="604373" y="396191"/>
                </a:lnTo>
                <a:lnTo>
                  <a:pt x="635634" y="372148"/>
                </a:lnTo>
                <a:lnTo>
                  <a:pt x="667362" y="348751"/>
                </a:lnTo>
                <a:lnTo>
                  <a:pt x="699530" y="326010"/>
                </a:lnTo>
                <a:lnTo>
                  <a:pt x="732112" y="303936"/>
                </a:lnTo>
                <a:lnTo>
                  <a:pt x="765085" y="282539"/>
                </a:lnTo>
                <a:lnTo>
                  <a:pt x="798422" y="261832"/>
                </a:lnTo>
                <a:lnTo>
                  <a:pt x="832098" y="241825"/>
                </a:lnTo>
                <a:lnTo>
                  <a:pt x="866088" y="222528"/>
                </a:lnTo>
                <a:lnTo>
                  <a:pt x="900366" y="203953"/>
                </a:lnTo>
                <a:lnTo>
                  <a:pt x="934906" y="186111"/>
                </a:lnTo>
                <a:lnTo>
                  <a:pt x="969685" y="169013"/>
                </a:lnTo>
                <a:lnTo>
                  <a:pt x="1004675" y="152669"/>
                </a:lnTo>
                <a:lnTo>
                  <a:pt x="1039851" y="137091"/>
                </a:lnTo>
                <a:lnTo>
                  <a:pt x="1075189" y="122289"/>
                </a:lnTo>
                <a:lnTo>
                  <a:pt x="1110663" y="108275"/>
                </a:lnTo>
                <a:lnTo>
                  <a:pt x="1181917" y="82652"/>
                </a:lnTo>
                <a:lnTo>
                  <a:pt x="1253409" y="60311"/>
                </a:lnTo>
                <a:lnTo>
                  <a:pt x="1324937" y="41339"/>
                </a:lnTo>
                <a:lnTo>
                  <a:pt x="1396298" y="25823"/>
                </a:lnTo>
                <a:lnTo>
                  <a:pt x="1467288" y="13851"/>
                </a:lnTo>
                <a:lnTo>
                  <a:pt x="1537704" y="5510"/>
                </a:lnTo>
                <a:lnTo>
                  <a:pt x="1607344" y="888"/>
                </a:lnTo>
                <a:lnTo>
                  <a:pt x="1641808" y="0"/>
                </a:lnTo>
                <a:lnTo>
                  <a:pt x="1676003" y="73"/>
                </a:lnTo>
                <a:lnTo>
                  <a:pt x="1743479" y="3152"/>
                </a:lnTo>
                <a:lnTo>
                  <a:pt x="1809569" y="10213"/>
                </a:lnTo>
                <a:lnTo>
                  <a:pt x="1874070" y="21344"/>
                </a:lnTo>
                <a:lnTo>
                  <a:pt x="1936778" y="36631"/>
                </a:lnTo>
                <a:lnTo>
                  <a:pt x="1997491" y="56163"/>
                </a:lnTo>
                <a:lnTo>
                  <a:pt x="2056005" y="80027"/>
                </a:lnTo>
                <a:lnTo>
                  <a:pt x="2112117" y="108310"/>
                </a:lnTo>
                <a:lnTo>
                  <a:pt x="2455156" y="346196"/>
                </a:lnTo>
                <a:lnTo>
                  <a:pt x="2628551" y="515332"/>
                </a:lnTo>
                <a:lnTo>
                  <a:pt x="2701622" y="623047"/>
                </a:lnTo>
                <a:lnTo>
                  <a:pt x="2716595" y="660841"/>
                </a:lnTo>
                <a:lnTo>
                  <a:pt x="2738782" y="713088"/>
                </a:lnTo>
                <a:lnTo>
                  <a:pt x="2759377" y="765369"/>
                </a:lnTo>
                <a:lnTo>
                  <a:pt x="2778396" y="817650"/>
                </a:lnTo>
                <a:lnTo>
                  <a:pt x="2795855" y="869900"/>
                </a:lnTo>
                <a:lnTo>
                  <a:pt x="2811771" y="922085"/>
                </a:lnTo>
                <a:lnTo>
                  <a:pt x="2826162" y="974173"/>
                </a:lnTo>
                <a:lnTo>
                  <a:pt x="2839043" y="1026131"/>
                </a:lnTo>
                <a:lnTo>
                  <a:pt x="2850432" y="1077928"/>
                </a:lnTo>
                <a:lnTo>
                  <a:pt x="2860346" y="1129530"/>
                </a:lnTo>
                <a:lnTo>
                  <a:pt x="2868801" y="1180906"/>
                </a:lnTo>
                <a:lnTo>
                  <a:pt x="2875814" y="1232022"/>
                </a:lnTo>
                <a:lnTo>
                  <a:pt x="2881402" y="1282845"/>
                </a:lnTo>
                <a:lnTo>
                  <a:pt x="2885581" y="1333345"/>
                </a:lnTo>
                <a:lnTo>
                  <a:pt x="2888369" y="1383487"/>
                </a:lnTo>
                <a:lnTo>
                  <a:pt x="2889782" y="1433239"/>
                </a:lnTo>
                <a:lnTo>
                  <a:pt x="2889837" y="1482570"/>
                </a:lnTo>
                <a:lnTo>
                  <a:pt x="2888551" y="1531445"/>
                </a:lnTo>
                <a:lnTo>
                  <a:pt x="2885940" y="1579834"/>
                </a:lnTo>
                <a:lnTo>
                  <a:pt x="2882021" y="1627703"/>
                </a:lnTo>
                <a:lnTo>
                  <a:pt x="2876812" y="1675019"/>
                </a:lnTo>
                <a:lnTo>
                  <a:pt x="2870328" y="1721751"/>
                </a:lnTo>
                <a:lnTo>
                  <a:pt x="2862587" y="1767866"/>
                </a:lnTo>
                <a:lnTo>
                  <a:pt x="2853605" y="1813330"/>
                </a:lnTo>
                <a:lnTo>
                  <a:pt x="2843400" y="1858113"/>
                </a:lnTo>
                <a:lnTo>
                  <a:pt x="2831987" y="1902181"/>
                </a:lnTo>
                <a:lnTo>
                  <a:pt x="2819384" y="1945501"/>
                </a:lnTo>
                <a:lnTo>
                  <a:pt x="2805608" y="1988041"/>
                </a:lnTo>
                <a:lnTo>
                  <a:pt x="2790674" y="2029769"/>
                </a:lnTo>
                <a:lnTo>
                  <a:pt x="2774601" y="2070652"/>
                </a:lnTo>
                <a:lnTo>
                  <a:pt x="2757405" y="2110657"/>
                </a:lnTo>
                <a:lnTo>
                  <a:pt x="2739102" y="2149753"/>
                </a:lnTo>
                <a:lnTo>
                  <a:pt x="2719710" y="2187906"/>
                </a:lnTo>
                <a:lnTo>
                  <a:pt x="2699245" y="2225084"/>
                </a:lnTo>
                <a:lnTo>
                  <a:pt x="2677723" y="2261254"/>
                </a:lnTo>
                <a:lnTo>
                  <a:pt x="2655163" y="2296384"/>
                </a:lnTo>
                <a:lnTo>
                  <a:pt x="2631580" y="2330442"/>
                </a:lnTo>
                <a:lnTo>
                  <a:pt x="2606991" y="2363394"/>
                </a:lnTo>
                <a:lnTo>
                  <a:pt x="2581413" y="2395209"/>
                </a:lnTo>
                <a:lnTo>
                  <a:pt x="2554863" y="2425854"/>
                </a:lnTo>
                <a:lnTo>
                  <a:pt x="2527358" y="2455296"/>
                </a:lnTo>
                <a:lnTo>
                  <a:pt x="2492690" y="2490111"/>
                </a:lnTo>
                <a:lnTo>
                  <a:pt x="2454606" y="2526468"/>
                </a:lnTo>
                <a:lnTo>
                  <a:pt x="2413237" y="2563985"/>
                </a:lnTo>
                <a:lnTo>
                  <a:pt x="2368716" y="2602281"/>
                </a:lnTo>
                <a:lnTo>
                  <a:pt x="2321174" y="2640974"/>
                </a:lnTo>
                <a:lnTo>
                  <a:pt x="2270743" y="2679682"/>
                </a:lnTo>
                <a:lnTo>
                  <a:pt x="2217557" y="2718026"/>
                </a:lnTo>
                <a:lnTo>
                  <a:pt x="2161747" y="2755622"/>
                </a:lnTo>
                <a:lnTo>
                  <a:pt x="2103445" y="2792090"/>
                </a:lnTo>
                <a:lnTo>
                  <a:pt x="2042783" y="2827048"/>
                </a:lnTo>
                <a:lnTo>
                  <a:pt x="1979894" y="2860115"/>
                </a:lnTo>
                <a:lnTo>
                  <a:pt x="1914910" y="2890909"/>
                </a:lnTo>
                <a:lnTo>
                  <a:pt x="1847962" y="2919049"/>
                </a:lnTo>
                <a:lnTo>
                  <a:pt x="1779184" y="2944154"/>
                </a:lnTo>
                <a:lnTo>
                  <a:pt x="1708706" y="2965841"/>
                </a:lnTo>
                <a:lnTo>
                  <a:pt x="1636663" y="2983731"/>
                </a:lnTo>
                <a:lnTo>
                  <a:pt x="1563184" y="2997440"/>
                </a:lnTo>
                <a:lnTo>
                  <a:pt x="1488404" y="3006588"/>
                </a:lnTo>
                <a:lnTo>
                  <a:pt x="1412453" y="3010794"/>
                </a:lnTo>
                <a:lnTo>
                  <a:pt x="1374080" y="3010924"/>
                </a:lnTo>
                <a:close/>
              </a:path>
            </a:pathLst>
          </a:custGeom>
          <a:solidFill>
            <a:srgbClr val="FFC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173506" y="2082800"/>
            <a:ext cx="11163300" cy="5860415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779270" marR="1406525" indent="1012825">
              <a:lnSpc>
                <a:spcPts val="11470"/>
              </a:lnSpc>
              <a:spcBef>
                <a:spcPts val="525"/>
              </a:spcBef>
            </a:pPr>
            <a:r>
              <a:rPr sz="9600" spc="-220" dirty="0">
                <a:solidFill>
                  <a:srgbClr val="29235C"/>
                </a:solidFill>
                <a:latin typeface="Arial"/>
                <a:cs typeface="Arial"/>
              </a:rPr>
              <a:t>ERGENLİK  </a:t>
            </a:r>
            <a:r>
              <a:rPr sz="9600" spc="-350" dirty="0">
                <a:solidFill>
                  <a:srgbClr val="29235C"/>
                </a:solidFill>
                <a:latin typeface="Arial"/>
                <a:cs typeface="Arial"/>
              </a:rPr>
              <a:t>HER</a:t>
            </a:r>
            <a:r>
              <a:rPr sz="9600" spc="150" dirty="0">
                <a:solidFill>
                  <a:srgbClr val="29235C"/>
                </a:solidFill>
                <a:latin typeface="Arial"/>
                <a:cs typeface="Arial"/>
              </a:rPr>
              <a:t> </a:t>
            </a:r>
            <a:r>
              <a:rPr sz="9600" spc="-220" dirty="0">
                <a:solidFill>
                  <a:srgbClr val="29235C"/>
                </a:solidFill>
                <a:latin typeface="Arial"/>
                <a:cs typeface="Arial"/>
              </a:rPr>
              <a:t>BİREYDE</a:t>
            </a:r>
            <a:endParaRPr sz="9600">
              <a:latin typeface="Arial"/>
              <a:cs typeface="Arial"/>
            </a:endParaRPr>
          </a:p>
          <a:p>
            <a:pPr marL="1183640" marR="5080" indent="-1171575">
              <a:lnSpc>
                <a:spcPts val="11480"/>
              </a:lnSpc>
            </a:pPr>
            <a:r>
              <a:rPr sz="9600" spc="-40" dirty="0">
                <a:solidFill>
                  <a:srgbClr val="29235C"/>
                </a:solidFill>
                <a:latin typeface="Arial"/>
                <a:cs typeface="Arial"/>
              </a:rPr>
              <a:t>FARKLI </a:t>
            </a:r>
            <a:r>
              <a:rPr sz="9600" spc="25" dirty="0">
                <a:solidFill>
                  <a:srgbClr val="29235C"/>
                </a:solidFill>
                <a:latin typeface="Arial"/>
                <a:cs typeface="Arial"/>
              </a:rPr>
              <a:t>YAŞLARDA  </a:t>
            </a:r>
            <a:r>
              <a:rPr sz="9600" spc="130" dirty="0">
                <a:solidFill>
                  <a:srgbClr val="29235C"/>
                </a:solidFill>
                <a:latin typeface="Arial"/>
                <a:cs typeface="Arial"/>
              </a:rPr>
              <a:t>BAŞLAYABİLİR!</a:t>
            </a:r>
            <a:endParaRPr sz="9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0398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37645" y="0"/>
            <a:ext cx="7003415" cy="1992630"/>
          </a:xfrm>
          <a:custGeom>
            <a:avLst/>
            <a:gdLst/>
            <a:ahLst/>
            <a:cxnLst/>
            <a:rect l="l" t="t" r="r" b="b"/>
            <a:pathLst>
              <a:path w="7003415" h="1992630">
                <a:moveTo>
                  <a:pt x="4121831" y="1992080"/>
                </a:moveTo>
                <a:lnTo>
                  <a:pt x="5950172" y="1656366"/>
                </a:lnTo>
                <a:lnTo>
                  <a:pt x="6824651" y="679052"/>
                </a:lnTo>
                <a:lnTo>
                  <a:pt x="7003250" y="0"/>
                </a:lnTo>
                <a:lnTo>
                  <a:pt x="0" y="0"/>
                </a:lnTo>
                <a:lnTo>
                  <a:pt x="39672" y="517029"/>
                </a:lnTo>
                <a:lnTo>
                  <a:pt x="518881" y="1374228"/>
                </a:lnTo>
                <a:lnTo>
                  <a:pt x="1748177" y="1769563"/>
                </a:lnTo>
                <a:lnTo>
                  <a:pt x="4121831" y="1992080"/>
                </a:lnTo>
                <a:close/>
              </a:path>
            </a:pathLst>
          </a:custGeom>
          <a:solidFill>
            <a:srgbClr val="FFF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32519" y="5566288"/>
            <a:ext cx="568960" cy="594995"/>
          </a:xfrm>
          <a:custGeom>
            <a:avLst/>
            <a:gdLst/>
            <a:ahLst/>
            <a:cxnLst/>
            <a:rect l="l" t="t" r="r" b="b"/>
            <a:pathLst>
              <a:path w="568960" h="594995">
                <a:moveTo>
                  <a:pt x="287940" y="594532"/>
                </a:moveTo>
                <a:lnTo>
                  <a:pt x="248259" y="593575"/>
                </a:lnTo>
                <a:lnTo>
                  <a:pt x="207522" y="584431"/>
                </a:lnTo>
                <a:lnTo>
                  <a:pt x="166196" y="565749"/>
                </a:lnTo>
                <a:lnTo>
                  <a:pt x="124745" y="536183"/>
                </a:lnTo>
                <a:lnTo>
                  <a:pt x="83635" y="494382"/>
                </a:lnTo>
                <a:lnTo>
                  <a:pt x="43331" y="438999"/>
                </a:lnTo>
                <a:lnTo>
                  <a:pt x="20609" y="396395"/>
                </a:lnTo>
                <a:lnTo>
                  <a:pt x="6387" y="354470"/>
                </a:lnTo>
                <a:lnTo>
                  <a:pt x="0" y="313512"/>
                </a:lnTo>
                <a:lnTo>
                  <a:pt x="782" y="273808"/>
                </a:lnTo>
                <a:lnTo>
                  <a:pt x="8070" y="235647"/>
                </a:lnTo>
                <a:lnTo>
                  <a:pt x="21197" y="199316"/>
                </a:lnTo>
                <a:lnTo>
                  <a:pt x="39499" y="165103"/>
                </a:lnTo>
                <a:lnTo>
                  <a:pt x="62311" y="133296"/>
                </a:lnTo>
                <a:lnTo>
                  <a:pt x="88966" y="104183"/>
                </a:lnTo>
                <a:lnTo>
                  <a:pt x="118801" y="78052"/>
                </a:lnTo>
                <a:lnTo>
                  <a:pt x="151151" y="55190"/>
                </a:lnTo>
                <a:lnTo>
                  <a:pt x="185349" y="35886"/>
                </a:lnTo>
                <a:lnTo>
                  <a:pt x="220731" y="20427"/>
                </a:lnTo>
                <a:lnTo>
                  <a:pt x="292387" y="2196"/>
                </a:lnTo>
                <a:lnTo>
                  <a:pt x="327330" y="0"/>
                </a:lnTo>
                <a:lnTo>
                  <a:pt x="360797" y="2800"/>
                </a:lnTo>
                <a:lnTo>
                  <a:pt x="420640" y="24542"/>
                </a:lnTo>
                <a:lnTo>
                  <a:pt x="482840" y="68425"/>
                </a:lnTo>
                <a:lnTo>
                  <a:pt x="516976" y="101850"/>
                </a:lnTo>
                <a:lnTo>
                  <a:pt x="553046" y="182231"/>
                </a:lnTo>
                <a:lnTo>
                  <a:pt x="564274" y="233379"/>
                </a:lnTo>
                <a:lnTo>
                  <a:pt x="568404" y="283245"/>
                </a:lnTo>
                <a:lnTo>
                  <a:pt x="565851" y="331025"/>
                </a:lnTo>
                <a:lnTo>
                  <a:pt x="557026" y="375917"/>
                </a:lnTo>
                <a:lnTo>
                  <a:pt x="542343" y="417116"/>
                </a:lnTo>
                <a:lnTo>
                  <a:pt x="522215" y="453819"/>
                </a:lnTo>
                <a:lnTo>
                  <a:pt x="497054" y="485223"/>
                </a:lnTo>
                <a:lnTo>
                  <a:pt x="454222" y="523684"/>
                </a:lnTo>
                <a:lnTo>
                  <a:pt x="395996" y="561755"/>
                </a:lnTo>
                <a:lnTo>
                  <a:pt x="326100" y="588648"/>
                </a:lnTo>
                <a:lnTo>
                  <a:pt x="287940" y="594532"/>
                </a:lnTo>
                <a:close/>
              </a:path>
            </a:pathLst>
          </a:custGeom>
          <a:solidFill>
            <a:srgbClr val="F042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32519" y="2216534"/>
            <a:ext cx="568960" cy="594995"/>
          </a:xfrm>
          <a:custGeom>
            <a:avLst/>
            <a:gdLst/>
            <a:ahLst/>
            <a:cxnLst/>
            <a:rect l="l" t="t" r="r" b="b"/>
            <a:pathLst>
              <a:path w="568960" h="594994">
                <a:moveTo>
                  <a:pt x="287940" y="594532"/>
                </a:moveTo>
                <a:lnTo>
                  <a:pt x="248259" y="593575"/>
                </a:lnTo>
                <a:lnTo>
                  <a:pt x="207522" y="584431"/>
                </a:lnTo>
                <a:lnTo>
                  <a:pt x="166196" y="565749"/>
                </a:lnTo>
                <a:lnTo>
                  <a:pt x="124745" y="536183"/>
                </a:lnTo>
                <a:lnTo>
                  <a:pt x="83635" y="494382"/>
                </a:lnTo>
                <a:lnTo>
                  <a:pt x="43331" y="438999"/>
                </a:lnTo>
                <a:lnTo>
                  <a:pt x="20609" y="396395"/>
                </a:lnTo>
                <a:lnTo>
                  <a:pt x="6387" y="354470"/>
                </a:lnTo>
                <a:lnTo>
                  <a:pt x="0" y="313512"/>
                </a:lnTo>
                <a:lnTo>
                  <a:pt x="782" y="273808"/>
                </a:lnTo>
                <a:lnTo>
                  <a:pt x="8070" y="235647"/>
                </a:lnTo>
                <a:lnTo>
                  <a:pt x="21197" y="199316"/>
                </a:lnTo>
                <a:lnTo>
                  <a:pt x="39499" y="165103"/>
                </a:lnTo>
                <a:lnTo>
                  <a:pt x="62311" y="133296"/>
                </a:lnTo>
                <a:lnTo>
                  <a:pt x="88966" y="104183"/>
                </a:lnTo>
                <a:lnTo>
                  <a:pt x="118801" y="78052"/>
                </a:lnTo>
                <a:lnTo>
                  <a:pt x="151151" y="55190"/>
                </a:lnTo>
                <a:lnTo>
                  <a:pt x="185349" y="35886"/>
                </a:lnTo>
                <a:lnTo>
                  <a:pt x="220731" y="20427"/>
                </a:lnTo>
                <a:lnTo>
                  <a:pt x="292387" y="2196"/>
                </a:lnTo>
                <a:lnTo>
                  <a:pt x="327330" y="0"/>
                </a:lnTo>
                <a:lnTo>
                  <a:pt x="360797" y="2800"/>
                </a:lnTo>
                <a:lnTo>
                  <a:pt x="420640" y="24542"/>
                </a:lnTo>
                <a:lnTo>
                  <a:pt x="482840" y="68425"/>
                </a:lnTo>
                <a:lnTo>
                  <a:pt x="516976" y="101850"/>
                </a:lnTo>
                <a:lnTo>
                  <a:pt x="553046" y="182231"/>
                </a:lnTo>
                <a:lnTo>
                  <a:pt x="564274" y="233379"/>
                </a:lnTo>
                <a:lnTo>
                  <a:pt x="568404" y="283245"/>
                </a:lnTo>
                <a:lnTo>
                  <a:pt x="565851" y="331025"/>
                </a:lnTo>
                <a:lnTo>
                  <a:pt x="557026" y="375917"/>
                </a:lnTo>
                <a:lnTo>
                  <a:pt x="542343" y="417116"/>
                </a:lnTo>
                <a:lnTo>
                  <a:pt x="522215" y="453819"/>
                </a:lnTo>
                <a:lnTo>
                  <a:pt x="497054" y="485223"/>
                </a:lnTo>
                <a:lnTo>
                  <a:pt x="454222" y="523684"/>
                </a:lnTo>
                <a:lnTo>
                  <a:pt x="395996" y="561755"/>
                </a:lnTo>
                <a:lnTo>
                  <a:pt x="326100" y="588648"/>
                </a:lnTo>
                <a:lnTo>
                  <a:pt x="287940" y="594532"/>
                </a:lnTo>
                <a:close/>
              </a:path>
            </a:pathLst>
          </a:custGeom>
          <a:solidFill>
            <a:srgbClr val="F042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101435" y="2567521"/>
            <a:ext cx="6186564" cy="7719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40972" y="2073507"/>
            <a:ext cx="11528425" cy="222948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114"/>
              </a:spcBef>
            </a:pPr>
            <a:r>
              <a:rPr sz="4800" spc="295" dirty="0">
                <a:solidFill>
                  <a:srgbClr val="FFFFFF"/>
                </a:solidFill>
              </a:rPr>
              <a:t>Ülkemizde </a:t>
            </a:r>
            <a:r>
              <a:rPr sz="4800" spc="325" dirty="0">
                <a:solidFill>
                  <a:srgbClr val="FFFFFF"/>
                </a:solidFill>
              </a:rPr>
              <a:t>ergenlik </a:t>
            </a:r>
            <a:r>
              <a:rPr sz="4800" spc="500" dirty="0">
                <a:solidFill>
                  <a:srgbClr val="FFFFFF"/>
                </a:solidFill>
              </a:rPr>
              <a:t>dönemi</a:t>
            </a:r>
            <a:r>
              <a:rPr sz="4800" spc="-325" dirty="0">
                <a:solidFill>
                  <a:srgbClr val="FFFFFF"/>
                </a:solidFill>
              </a:rPr>
              <a:t> </a:t>
            </a:r>
            <a:r>
              <a:rPr sz="4800" spc="520" dirty="0">
                <a:solidFill>
                  <a:srgbClr val="FFFFFF"/>
                </a:solidFill>
              </a:rPr>
              <a:t>ortalama  </a:t>
            </a:r>
            <a:r>
              <a:rPr sz="4800" spc="390" dirty="0">
                <a:solidFill>
                  <a:srgbClr val="FFFFFF"/>
                </a:solidFill>
              </a:rPr>
              <a:t>olarak </a:t>
            </a:r>
            <a:r>
              <a:rPr sz="4800" spc="290" dirty="0">
                <a:solidFill>
                  <a:srgbClr val="FFFFFF"/>
                </a:solidFill>
              </a:rPr>
              <a:t>kızlarda </a:t>
            </a:r>
            <a:r>
              <a:rPr sz="4800" spc="75" dirty="0">
                <a:solidFill>
                  <a:srgbClr val="FFFFFF"/>
                </a:solidFill>
              </a:rPr>
              <a:t>9-12, </a:t>
            </a:r>
            <a:r>
              <a:rPr sz="4800" spc="305" dirty="0">
                <a:solidFill>
                  <a:srgbClr val="FFFFFF"/>
                </a:solidFill>
              </a:rPr>
              <a:t>erkeklerde </a:t>
            </a:r>
            <a:r>
              <a:rPr sz="4800" spc="-254" dirty="0">
                <a:solidFill>
                  <a:srgbClr val="FFFFFF"/>
                </a:solidFill>
              </a:rPr>
              <a:t>11-14  </a:t>
            </a:r>
            <a:r>
              <a:rPr sz="4800" spc="310" dirty="0">
                <a:solidFill>
                  <a:srgbClr val="FFFFFF"/>
                </a:solidFill>
              </a:rPr>
              <a:t>yaşları </a:t>
            </a:r>
            <a:r>
              <a:rPr sz="4800" spc="405" dirty="0">
                <a:solidFill>
                  <a:srgbClr val="FFFFFF"/>
                </a:solidFill>
              </a:rPr>
              <a:t>arasında</a:t>
            </a:r>
            <a:r>
              <a:rPr sz="4800" spc="-90" dirty="0">
                <a:solidFill>
                  <a:srgbClr val="FFFFFF"/>
                </a:solidFill>
              </a:rPr>
              <a:t> </a:t>
            </a:r>
            <a:r>
              <a:rPr sz="4800" spc="320" dirty="0">
                <a:solidFill>
                  <a:srgbClr val="FFFFFF"/>
                </a:solidFill>
              </a:rPr>
              <a:t>başlar.</a:t>
            </a:r>
            <a:endParaRPr sz="4800"/>
          </a:p>
        </p:txBody>
      </p:sp>
      <p:sp>
        <p:nvSpPr>
          <p:cNvPr id="8" name="object 8"/>
          <p:cNvSpPr txBox="1"/>
          <p:nvPr/>
        </p:nvSpPr>
        <p:spPr>
          <a:xfrm>
            <a:off x="1740972" y="5471009"/>
            <a:ext cx="11006455" cy="296291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114"/>
              </a:spcBef>
            </a:pPr>
            <a:r>
              <a:rPr sz="4800" spc="240" dirty="0">
                <a:solidFill>
                  <a:srgbClr val="FFFFFF"/>
                </a:solidFill>
                <a:latin typeface="Arial"/>
                <a:cs typeface="Arial"/>
              </a:rPr>
              <a:t>Ergenlikteki </a:t>
            </a:r>
            <a:r>
              <a:rPr sz="4800" spc="185" dirty="0">
                <a:solidFill>
                  <a:srgbClr val="FFFFFF"/>
                </a:solidFill>
                <a:latin typeface="Arial"/>
                <a:cs typeface="Arial"/>
              </a:rPr>
              <a:t>fiziksel </a:t>
            </a:r>
            <a:r>
              <a:rPr sz="4800" spc="305" dirty="0">
                <a:solidFill>
                  <a:srgbClr val="FFFFFF"/>
                </a:solidFill>
                <a:latin typeface="Arial"/>
                <a:cs typeface="Arial"/>
              </a:rPr>
              <a:t>gelişme, </a:t>
            </a:r>
            <a:r>
              <a:rPr sz="4800" spc="25" dirty="0">
                <a:solidFill>
                  <a:srgbClr val="FFFFFF"/>
                </a:solidFill>
                <a:latin typeface="Arial"/>
                <a:cs typeface="Arial"/>
              </a:rPr>
              <a:t>kız </a:t>
            </a:r>
            <a:r>
              <a:rPr sz="4800" spc="345" dirty="0">
                <a:solidFill>
                  <a:srgbClr val="FFFFFF"/>
                </a:solidFill>
                <a:latin typeface="Arial"/>
                <a:cs typeface="Arial"/>
              </a:rPr>
              <a:t>ve  </a:t>
            </a:r>
            <a:r>
              <a:rPr sz="4800" spc="280" dirty="0">
                <a:solidFill>
                  <a:srgbClr val="FFFFFF"/>
                </a:solidFill>
                <a:latin typeface="Arial"/>
                <a:cs typeface="Arial"/>
              </a:rPr>
              <a:t>erkek </a:t>
            </a:r>
            <a:r>
              <a:rPr sz="4800" spc="440" dirty="0">
                <a:solidFill>
                  <a:srgbClr val="FFFFFF"/>
                </a:solidFill>
                <a:latin typeface="Arial"/>
                <a:cs typeface="Arial"/>
              </a:rPr>
              <a:t>çocuklarda </a:t>
            </a:r>
            <a:r>
              <a:rPr sz="4800" spc="350" dirty="0">
                <a:solidFill>
                  <a:srgbClr val="FFFFFF"/>
                </a:solidFill>
                <a:latin typeface="Arial"/>
                <a:cs typeface="Arial"/>
              </a:rPr>
              <a:t>aynı </a:t>
            </a:r>
            <a:r>
              <a:rPr sz="4800" spc="535" dirty="0">
                <a:solidFill>
                  <a:srgbClr val="FFFFFF"/>
                </a:solidFill>
                <a:latin typeface="Arial"/>
                <a:cs typeface="Arial"/>
              </a:rPr>
              <a:t>zamanda</a:t>
            </a:r>
            <a:r>
              <a:rPr sz="4800" spc="-6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800" spc="345" dirty="0">
                <a:solidFill>
                  <a:srgbClr val="FFFFFF"/>
                </a:solidFill>
                <a:latin typeface="Arial"/>
                <a:cs typeface="Arial"/>
              </a:rPr>
              <a:t>ve  </a:t>
            </a:r>
            <a:r>
              <a:rPr sz="4800" spc="350" dirty="0">
                <a:solidFill>
                  <a:srgbClr val="FFFFFF"/>
                </a:solidFill>
                <a:latin typeface="Arial"/>
                <a:cs typeface="Arial"/>
              </a:rPr>
              <a:t>aynı </a:t>
            </a:r>
            <a:r>
              <a:rPr sz="4800" spc="295" dirty="0">
                <a:solidFill>
                  <a:srgbClr val="FFFFFF"/>
                </a:solidFill>
                <a:latin typeface="Arial"/>
                <a:cs typeface="Arial"/>
              </a:rPr>
              <a:t>hızda </a:t>
            </a:r>
            <a:r>
              <a:rPr sz="4800" spc="315" dirty="0">
                <a:solidFill>
                  <a:srgbClr val="FFFFFF"/>
                </a:solidFill>
                <a:latin typeface="Arial"/>
                <a:cs typeface="Arial"/>
              </a:rPr>
              <a:t>olmaz. </a:t>
            </a:r>
            <a:r>
              <a:rPr sz="4800" spc="120" dirty="0">
                <a:solidFill>
                  <a:srgbClr val="FFFFFF"/>
                </a:solidFill>
                <a:latin typeface="Arial"/>
                <a:cs typeface="Arial"/>
              </a:rPr>
              <a:t>Kızlar </a:t>
            </a:r>
            <a:r>
              <a:rPr sz="4800" spc="360" dirty="0">
                <a:solidFill>
                  <a:srgbClr val="FFFFFF"/>
                </a:solidFill>
                <a:latin typeface="Arial"/>
                <a:cs typeface="Arial"/>
              </a:rPr>
              <a:t>ergenliğe  </a:t>
            </a:r>
            <a:r>
              <a:rPr sz="4800" spc="565" dirty="0">
                <a:solidFill>
                  <a:srgbClr val="FFFFFF"/>
                </a:solidFill>
                <a:latin typeface="Arial"/>
                <a:cs typeface="Arial"/>
              </a:rPr>
              <a:t>daha </a:t>
            </a:r>
            <a:r>
              <a:rPr sz="4800" spc="320" dirty="0">
                <a:solidFill>
                  <a:srgbClr val="FFFFFF"/>
                </a:solidFill>
                <a:latin typeface="Arial"/>
                <a:cs typeface="Arial"/>
              </a:rPr>
              <a:t>erken</a:t>
            </a:r>
            <a:r>
              <a:rPr sz="4800" spc="-3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800" spc="240" dirty="0">
                <a:solidFill>
                  <a:srgbClr val="FFFFFF"/>
                </a:solidFill>
                <a:latin typeface="Arial"/>
                <a:cs typeface="Arial"/>
              </a:rPr>
              <a:t>girerler.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114"/>
              </a:spcBef>
            </a:pPr>
            <a:r>
              <a:rPr spc="204" dirty="0"/>
              <a:t>Ergenlik </a:t>
            </a:r>
            <a:r>
              <a:rPr spc="340" dirty="0"/>
              <a:t>öncesi </a:t>
            </a:r>
            <a:r>
              <a:rPr spc="405" dirty="0"/>
              <a:t>ergende </a:t>
            </a:r>
            <a:r>
              <a:rPr spc="380" dirty="0"/>
              <a:t>iştah </a:t>
            </a:r>
            <a:r>
              <a:rPr spc="225" dirty="0"/>
              <a:t>artışı </a:t>
            </a:r>
            <a:r>
              <a:rPr spc="305" dirty="0"/>
              <a:t>görülür.  </a:t>
            </a:r>
            <a:r>
              <a:rPr spc="385" dirty="0"/>
              <a:t>Çünkü</a:t>
            </a:r>
            <a:r>
              <a:rPr spc="110" dirty="0"/>
              <a:t> </a:t>
            </a:r>
            <a:r>
              <a:rPr spc="535" dirty="0"/>
              <a:t>bu</a:t>
            </a:r>
            <a:r>
              <a:rPr spc="110" dirty="0"/>
              <a:t> </a:t>
            </a:r>
            <a:r>
              <a:rPr spc="530" dirty="0"/>
              <a:t>dönemde</a:t>
            </a:r>
            <a:r>
              <a:rPr spc="110" dirty="0"/>
              <a:t> </a:t>
            </a:r>
            <a:r>
              <a:rPr spc="475" dirty="0"/>
              <a:t>boy</a:t>
            </a:r>
            <a:r>
              <a:rPr spc="110" dirty="0"/>
              <a:t> </a:t>
            </a:r>
            <a:r>
              <a:rPr spc="215" dirty="0"/>
              <a:t>hızla</a:t>
            </a:r>
            <a:r>
              <a:rPr spc="110" dirty="0"/>
              <a:t> </a:t>
            </a:r>
            <a:r>
              <a:rPr spc="295" dirty="0"/>
              <a:t>uzar</a:t>
            </a:r>
            <a:r>
              <a:rPr spc="110" dirty="0"/>
              <a:t> </a:t>
            </a:r>
            <a:r>
              <a:rPr spc="345" dirty="0"/>
              <a:t>ve</a:t>
            </a:r>
            <a:r>
              <a:rPr spc="110" dirty="0"/>
              <a:t> </a:t>
            </a:r>
            <a:r>
              <a:rPr spc="535" dirty="0"/>
              <a:t>bu</a:t>
            </a:r>
            <a:r>
              <a:rPr spc="110" dirty="0"/>
              <a:t> </a:t>
            </a:r>
            <a:r>
              <a:rPr spc="560" dirty="0"/>
              <a:t>durum  </a:t>
            </a:r>
            <a:r>
              <a:rPr spc="290" dirty="0"/>
              <a:t>enerji</a:t>
            </a:r>
            <a:r>
              <a:rPr spc="110" dirty="0"/>
              <a:t> </a:t>
            </a:r>
            <a:r>
              <a:rPr spc="265" dirty="0"/>
              <a:t>gerektirir.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13993" y="1592990"/>
            <a:ext cx="13899515" cy="222948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 algn="just">
              <a:lnSpc>
                <a:spcPct val="100299"/>
              </a:lnSpc>
              <a:spcBef>
                <a:spcPts val="114"/>
              </a:spcBef>
            </a:pPr>
            <a:r>
              <a:rPr sz="4800" spc="425" dirty="0">
                <a:solidFill>
                  <a:srgbClr val="FFF7E8"/>
                </a:solidFill>
                <a:latin typeface="Arial"/>
                <a:cs typeface="Arial"/>
              </a:rPr>
              <a:t>Tüm </a:t>
            </a:r>
            <a:r>
              <a:rPr sz="4800" spc="455" dirty="0">
                <a:solidFill>
                  <a:srgbClr val="FFF7E8"/>
                </a:solidFill>
                <a:latin typeface="Arial"/>
                <a:cs typeface="Arial"/>
              </a:rPr>
              <a:t>bedende </a:t>
            </a:r>
            <a:r>
              <a:rPr sz="4800" spc="335" dirty="0">
                <a:solidFill>
                  <a:srgbClr val="FFF7E8"/>
                </a:solidFill>
                <a:latin typeface="Arial"/>
                <a:cs typeface="Arial"/>
              </a:rPr>
              <a:t>değişik </a:t>
            </a:r>
            <a:r>
              <a:rPr sz="4800" spc="215" dirty="0">
                <a:solidFill>
                  <a:srgbClr val="FFF7E8"/>
                </a:solidFill>
                <a:latin typeface="Arial"/>
                <a:cs typeface="Arial"/>
              </a:rPr>
              <a:t>hızla </a:t>
            </a:r>
            <a:r>
              <a:rPr sz="4800" spc="265" dirty="0">
                <a:solidFill>
                  <a:srgbClr val="FFF7E8"/>
                </a:solidFill>
                <a:latin typeface="Arial"/>
                <a:cs typeface="Arial"/>
              </a:rPr>
              <a:t>gerçekleşir.</a:t>
            </a:r>
            <a:r>
              <a:rPr sz="4800" spc="-875" dirty="0">
                <a:solidFill>
                  <a:srgbClr val="FFF7E8"/>
                </a:solidFill>
                <a:latin typeface="Arial"/>
                <a:cs typeface="Arial"/>
              </a:rPr>
              <a:t> </a:t>
            </a:r>
            <a:r>
              <a:rPr sz="4800" spc="330" dirty="0">
                <a:solidFill>
                  <a:srgbClr val="FFF7E8"/>
                </a:solidFill>
                <a:latin typeface="Arial"/>
                <a:cs typeface="Arial"/>
              </a:rPr>
              <a:t>Önce  </a:t>
            </a:r>
            <a:r>
              <a:rPr sz="4800" spc="420" dirty="0">
                <a:solidFill>
                  <a:srgbClr val="FFF7E8"/>
                </a:solidFill>
                <a:latin typeface="Arial"/>
                <a:cs typeface="Arial"/>
              </a:rPr>
              <a:t>ayaklar</a:t>
            </a:r>
            <a:r>
              <a:rPr sz="4800" spc="105" dirty="0">
                <a:solidFill>
                  <a:srgbClr val="FFF7E8"/>
                </a:solidFill>
                <a:latin typeface="Arial"/>
                <a:cs typeface="Arial"/>
              </a:rPr>
              <a:t> </a:t>
            </a:r>
            <a:r>
              <a:rPr sz="4800" spc="345" dirty="0">
                <a:solidFill>
                  <a:srgbClr val="FFF7E8"/>
                </a:solidFill>
                <a:latin typeface="Arial"/>
                <a:cs typeface="Arial"/>
              </a:rPr>
              <a:t>ve</a:t>
            </a:r>
            <a:r>
              <a:rPr sz="4800" spc="110" dirty="0">
                <a:solidFill>
                  <a:srgbClr val="FFF7E8"/>
                </a:solidFill>
                <a:latin typeface="Arial"/>
                <a:cs typeface="Arial"/>
              </a:rPr>
              <a:t> </a:t>
            </a:r>
            <a:r>
              <a:rPr sz="4800" spc="254" dirty="0">
                <a:solidFill>
                  <a:srgbClr val="FFF7E8"/>
                </a:solidFill>
                <a:latin typeface="Arial"/>
                <a:cs typeface="Arial"/>
              </a:rPr>
              <a:t>eller</a:t>
            </a:r>
            <a:r>
              <a:rPr sz="4800" spc="110" dirty="0">
                <a:solidFill>
                  <a:srgbClr val="FFF7E8"/>
                </a:solidFill>
                <a:latin typeface="Arial"/>
                <a:cs typeface="Arial"/>
              </a:rPr>
              <a:t> </a:t>
            </a:r>
            <a:r>
              <a:rPr sz="4800" spc="330" dirty="0">
                <a:solidFill>
                  <a:srgbClr val="FFF7E8"/>
                </a:solidFill>
                <a:latin typeface="Arial"/>
                <a:cs typeface="Arial"/>
              </a:rPr>
              <a:t>büyür.</a:t>
            </a:r>
            <a:r>
              <a:rPr sz="4800" spc="110" dirty="0">
                <a:solidFill>
                  <a:srgbClr val="FFF7E8"/>
                </a:solidFill>
                <a:latin typeface="Arial"/>
                <a:cs typeface="Arial"/>
              </a:rPr>
              <a:t> </a:t>
            </a:r>
            <a:r>
              <a:rPr sz="4800" spc="100" dirty="0">
                <a:solidFill>
                  <a:srgbClr val="FFF7E8"/>
                </a:solidFill>
                <a:latin typeface="Arial"/>
                <a:cs typeface="Arial"/>
              </a:rPr>
              <a:t>Yüzde,</a:t>
            </a:r>
            <a:r>
              <a:rPr sz="4800" spc="110" dirty="0">
                <a:solidFill>
                  <a:srgbClr val="FFF7E8"/>
                </a:solidFill>
                <a:latin typeface="Arial"/>
                <a:cs typeface="Arial"/>
              </a:rPr>
              <a:t> </a:t>
            </a:r>
            <a:r>
              <a:rPr sz="4800" spc="450" dirty="0">
                <a:solidFill>
                  <a:srgbClr val="FFF7E8"/>
                </a:solidFill>
                <a:latin typeface="Arial"/>
                <a:cs typeface="Arial"/>
              </a:rPr>
              <a:t>burun</a:t>
            </a:r>
            <a:r>
              <a:rPr sz="4800" spc="105" dirty="0">
                <a:solidFill>
                  <a:srgbClr val="FFF7E8"/>
                </a:solidFill>
                <a:latin typeface="Arial"/>
                <a:cs typeface="Arial"/>
              </a:rPr>
              <a:t> </a:t>
            </a:r>
            <a:r>
              <a:rPr sz="4800" spc="345" dirty="0">
                <a:solidFill>
                  <a:srgbClr val="FFF7E8"/>
                </a:solidFill>
                <a:latin typeface="Arial"/>
                <a:cs typeface="Arial"/>
              </a:rPr>
              <a:t>ve</a:t>
            </a:r>
            <a:r>
              <a:rPr sz="4800" spc="110" dirty="0">
                <a:solidFill>
                  <a:srgbClr val="FFF7E8"/>
                </a:solidFill>
                <a:latin typeface="Arial"/>
                <a:cs typeface="Arial"/>
              </a:rPr>
              <a:t> </a:t>
            </a:r>
            <a:r>
              <a:rPr sz="4800" spc="395" dirty="0">
                <a:solidFill>
                  <a:srgbClr val="FFF7E8"/>
                </a:solidFill>
                <a:latin typeface="Arial"/>
                <a:cs typeface="Arial"/>
              </a:rPr>
              <a:t>çene  </a:t>
            </a:r>
            <a:r>
              <a:rPr sz="4800" spc="330" dirty="0">
                <a:solidFill>
                  <a:srgbClr val="FFF7E8"/>
                </a:solidFill>
                <a:latin typeface="Arial"/>
                <a:cs typeface="Arial"/>
              </a:rPr>
              <a:t>büyür.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FFF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780501" y="0"/>
            <a:ext cx="2507615" cy="6889750"/>
          </a:xfrm>
          <a:custGeom>
            <a:avLst/>
            <a:gdLst/>
            <a:ahLst/>
            <a:cxnLst/>
            <a:rect l="l" t="t" r="r" b="b"/>
            <a:pathLst>
              <a:path w="2507615" h="6889750">
                <a:moveTo>
                  <a:pt x="2507498" y="6889185"/>
                </a:moveTo>
                <a:lnTo>
                  <a:pt x="2455879" y="6869439"/>
                </a:lnTo>
                <a:lnTo>
                  <a:pt x="2351744" y="6828097"/>
                </a:lnTo>
                <a:lnTo>
                  <a:pt x="2247432" y="6784652"/>
                </a:lnTo>
                <a:lnTo>
                  <a:pt x="2142997" y="6739096"/>
                </a:lnTo>
                <a:lnTo>
                  <a:pt x="2090751" y="6715523"/>
                </a:lnTo>
                <a:lnTo>
                  <a:pt x="2038495" y="6691419"/>
                </a:lnTo>
                <a:lnTo>
                  <a:pt x="1986235" y="6666783"/>
                </a:lnTo>
                <a:lnTo>
                  <a:pt x="1933978" y="6641613"/>
                </a:lnTo>
                <a:lnTo>
                  <a:pt x="1881732" y="6615908"/>
                </a:lnTo>
                <a:lnTo>
                  <a:pt x="1829503" y="6589668"/>
                </a:lnTo>
                <a:lnTo>
                  <a:pt x="1777298" y="6562891"/>
                </a:lnTo>
                <a:lnTo>
                  <a:pt x="1725123" y="6535576"/>
                </a:lnTo>
                <a:lnTo>
                  <a:pt x="1672985" y="6507721"/>
                </a:lnTo>
                <a:lnTo>
                  <a:pt x="1620892" y="6479327"/>
                </a:lnTo>
                <a:lnTo>
                  <a:pt x="1568849" y="6450390"/>
                </a:lnTo>
                <a:lnTo>
                  <a:pt x="1516865" y="6420911"/>
                </a:lnTo>
                <a:lnTo>
                  <a:pt x="1464944" y="6390889"/>
                </a:lnTo>
                <a:lnTo>
                  <a:pt x="1413096" y="6360321"/>
                </a:lnTo>
                <a:lnTo>
                  <a:pt x="1361325" y="6329208"/>
                </a:lnTo>
                <a:lnTo>
                  <a:pt x="1309639" y="6297547"/>
                </a:lnTo>
                <a:lnTo>
                  <a:pt x="1258045" y="6265339"/>
                </a:lnTo>
                <a:lnTo>
                  <a:pt x="1206549" y="6232580"/>
                </a:lnTo>
                <a:lnTo>
                  <a:pt x="1155159" y="6199272"/>
                </a:lnTo>
                <a:lnTo>
                  <a:pt x="1103881" y="6165411"/>
                </a:lnTo>
                <a:lnTo>
                  <a:pt x="1052722" y="6130998"/>
                </a:lnTo>
                <a:lnTo>
                  <a:pt x="1008564" y="6100387"/>
                </a:lnTo>
                <a:lnTo>
                  <a:pt x="965498" y="6069315"/>
                </a:lnTo>
                <a:lnTo>
                  <a:pt x="923514" y="6037788"/>
                </a:lnTo>
                <a:lnTo>
                  <a:pt x="882603" y="6005814"/>
                </a:lnTo>
                <a:lnTo>
                  <a:pt x="842757" y="5973400"/>
                </a:lnTo>
                <a:lnTo>
                  <a:pt x="803965" y="5940554"/>
                </a:lnTo>
                <a:lnTo>
                  <a:pt x="766218" y="5907281"/>
                </a:lnTo>
                <a:lnTo>
                  <a:pt x="729508" y="5873591"/>
                </a:lnTo>
                <a:lnTo>
                  <a:pt x="693825" y="5839489"/>
                </a:lnTo>
                <a:lnTo>
                  <a:pt x="659159" y="5804984"/>
                </a:lnTo>
                <a:lnTo>
                  <a:pt x="625502" y="5770081"/>
                </a:lnTo>
                <a:lnTo>
                  <a:pt x="592845" y="5734790"/>
                </a:lnTo>
                <a:lnTo>
                  <a:pt x="561177" y="5699116"/>
                </a:lnTo>
                <a:lnTo>
                  <a:pt x="530490" y="5663067"/>
                </a:lnTo>
                <a:lnTo>
                  <a:pt x="500775" y="5626651"/>
                </a:lnTo>
                <a:lnTo>
                  <a:pt x="472022" y="5589874"/>
                </a:lnTo>
                <a:lnTo>
                  <a:pt x="444223" y="5552744"/>
                </a:lnTo>
                <a:lnTo>
                  <a:pt x="417367" y="5515268"/>
                </a:lnTo>
                <a:lnTo>
                  <a:pt x="391446" y="5477453"/>
                </a:lnTo>
                <a:lnTo>
                  <a:pt x="366450" y="5439306"/>
                </a:lnTo>
                <a:lnTo>
                  <a:pt x="342371" y="5400835"/>
                </a:lnTo>
                <a:lnTo>
                  <a:pt x="319199" y="5362047"/>
                </a:lnTo>
                <a:lnTo>
                  <a:pt x="296924" y="5322949"/>
                </a:lnTo>
                <a:lnTo>
                  <a:pt x="275538" y="5283548"/>
                </a:lnTo>
                <a:lnTo>
                  <a:pt x="255032" y="5243851"/>
                </a:lnTo>
                <a:lnTo>
                  <a:pt x="235395" y="5203867"/>
                </a:lnTo>
                <a:lnTo>
                  <a:pt x="216619" y="5163601"/>
                </a:lnTo>
                <a:lnTo>
                  <a:pt x="198695" y="5123062"/>
                </a:lnTo>
                <a:lnTo>
                  <a:pt x="181613" y="5082256"/>
                </a:lnTo>
                <a:lnTo>
                  <a:pt x="165365" y="5041191"/>
                </a:lnTo>
                <a:lnTo>
                  <a:pt x="149940" y="4999874"/>
                </a:lnTo>
                <a:lnTo>
                  <a:pt x="135330" y="4958312"/>
                </a:lnTo>
                <a:lnTo>
                  <a:pt x="121525" y="4916512"/>
                </a:lnTo>
                <a:lnTo>
                  <a:pt x="108517" y="4874482"/>
                </a:lnTo>
                <a:lnTo>
                  <a:pt x="96296" y="4832228"/>
                </a:lnTo>
                <a:lnTo>
                  <a:pt x="84852" y="4789759"/>
                </a:lnTo>
                <a:lnTo>
                  <a:pt x="74177" y="4747080"/>
                </a:lnTo>
                <a:lnTo>
                  <a:pt x="64261" y="4704201"/>
                </a:lnTo>
                <a:lnTo>
                  <a:pt x="55096" y="4661127"/>
                </a:lnTo>
                <a:lnTo>
                  <a:pt x="46671" y="4617866"/>
                </a:lnTo>
                <a:lnTo>
                  <a:pt x="38978" y="4574425"/>
                </a:lnTo>
                <a:lnTo>
                  <a:pt x="32007" y="4530811"/>
                </a:lnTo>
                <a:lnTo>
                  <a:pt x="25749" y="4487032"/>
                </a:lnTo>
                <a:lnTo>
                  <a:pt x="20196" y="4443095"/>
                </a:lnTo>
                <a:lnTo>
                  <a:pt x="15337" y="4399007"/>
                </a:lnTo>
                <a:lnTo>
                  <a:pt x="11163" y="4354775"/>
                </a:lnTo>
                <a:lnTo>
                  <a:pt x="7666" y="4310407"/>
                </a:lnTo>
                <a:lnTo>
                  <a:pt x="4835" y="4265909"/>
                </a:lnTo>
                <a:lnTo>
                  <a:pt x="2663" y="4221290"/>
                </a:lnTo>
                <a:lnTo>
                  <a:pt x="1139" y="4176556"/>
                </a:lnTo>
                <a:lnTo>
                  <a:pt x="254" y="4131714"/>
                </a:lnTo>
                <a:lnTo>
                  <a:pt x="0" y="4086771"/>
                </a:lnTo>
                <a:lnTo>
                  <a:pt x="366" y="4041736"/>
                </a:lnTo>
                <a:lnTo>
                  <a:pt x="1344" y="3996615"/>
                </a:lnTo>
                <a:lnTo>
                  <a:pt x="2924" y="3951415"/>
                </a:lnTo>
                <a:lnTo>
                  <a:pt x="5097" y="3906143"/>
                </a:lnTo>
                <a:lnTo>
                  <a:pt x="7854" y="3860807"/>
                </a:lnTo>
                <a:lnTo>
                  <a:pt x="11186" y="3815415"/>
                </a:lnTo>
                <a:lnTo>
                  <a:pt x="15084" y="3769972"/>
                </a:lnTo>
                <a:lnTo>
                  <a:pt x="19538" y="3724487"/>
                </a:lnTo>
                <a:lnTo>
                  <a:pt x="24538" y="3678967"/>
                </a:lnTo>
                <a:lnTo>
                  <a:pt x="30077" y="3633419"/>
                </a:lnTo>
                <a:lnTo>
                  <a:pt x="36144" y="3587849"/>
                </a:lnTo>
                <a:lnTo>
                  <a:pt x="42730" y="3542266"/>
                </a:lnTo>
                <a:lnTo>
                  <a:pt x="49826" y="3496677"/>
                </a:lnTo>
                <a:lnTo>
                  <a:pt x="57424" y="3451089"/>
                </a:lnTo>
                <a:lnTo>
                  <a:pt x="65513" y="3405508"/>
                </a:lnTo>
                <a:lnTo>
                  <a:pt x="74084" y="3359943"/>
                </a:lnTo>
                <a:lnTo>
                  <a:pt x="83128" y="3314400"/>
                </a:lnTo>
                <a:lnTo>
                  <a:pt x="92636" y="3268887"/>
                </a:lnTo>
                <a:lnTo>
                  <a:pt x="102599" y="3223411"/>
                </a:lnTo>
                <a:lnTo>
                  <a:pt x="113008" y="3177979"/>
                </a:lnTo>
                <a:lnTo>
                  <a:pt x="123853" y="3132599"/>
                </a:lnTo>
                <a:lnTo>
                  <a:pt x="135124" y="3087277"/>
                </a:lnTo>
                <a:lnTo>
                  <a:pt x="146814" y="3042021"/>
                </a:lnTo>
                <a:lnTo>
                  <a:pt x="158912" y="2996838"/>
                </a:lnTo>
                <a:lnTo>
                  <a:pt x="171409" y="2951735"/>
                </a:lnTo>
                <a:lnTo>
                  <a:pt x="184297" y="2906720"/>
                </a:lnTo>
                <a:lnTo>
                  <a:pt x="197565" y="2861800"/>
                </a:lnTo>
                <a:lnTo>
                  <a:pt x="211205" y="2816982"/>
                </a:lnTo>
                <a:lnTo>
                  <a:pt x="225207" y="2772272"/>
                </a:lnTo>
                <a:lnTo>
                  <a:pt x="239563" y="2727680"/>
                </a:lnTo>
                <a:lnTo>
                  <a:pt x="254262" y="2683211"/>
                </a:lnTo>
                <a:lnTo>
                  <a:pt x="269296" y="2638872"/>
                </a:lnTo>
                <a:lnTo>
                  <a:pt x="284655" y="2594672"/>
                </a:lnTo>
                <a:lnTo>
                  <a:pt x="300331" y="2550618"/>
                </a:lnTo>
                <a:lnTo>
                  <a:pt x="316314" y="2506715"/>
                </a:lnTo>
                <a:lnTo>
                  <a:pt x="332594" y="2462973"/>
                </a:lnTo>
                <a:lnTo>
                  <a:pt x="349164" y="2419398"/>
                </a:lnTo>
                <a:lnTo>
                  <a:pt x="366012" y="2375996"/>
                </a:lnTo>
                <a:lnTo>
                  <a:pt x="383130" y="2332777"/>
                </a:lnTo>
                <a:lnTo>
                  <a:pt x="400510" y="2289746"/>
                </a:lnTo>
                <a:lnTo>
                  <a:pt x="418141" y="2246911"/>
                </a:lnTo>
                <a:lnTo>
                  <a:pt x="436014" y="2204279"/>
                </a:lnTo>
                <a:lnTo>
                  <a:pt x="454120" y="2161857"/>
                </a:lnTo>
                <a:lnTo>
                  <a:pt x="472451" y="2119654"/>
                </a:lnTo>
                <a:lnTo>
                  <a:pt x="490996" y="2077674"/>
                </a:lnTo>
                <a:lnTo>
                  <a:pt x="509747" y="2035927"/>
                </a:lnTo>
                <a:lnTo>
                  <a:pt x="528693" y="1994420"/>
                </a:lnTo>
                <a:lnTo>
                  <a:pt x="547827" y="1953158"/>
                </a:lnTo>
                <a:lnTo>
                  <a:pt x="567139" y="1912151"/>
                </a:lnTo>
                <a:lnTo>
                  <a:pt x="586619" y="1871404"/>
                </a:lnTo>
                <a:lnTo>
                  <a:pt x="606258" y="1830926"/>
                </a:lnTo>
                <a:lnTo>
                  <a:pt x="626048" y="1790723"/>
                </a:lnTo>
                <a:lnTo>
                  <a:pt x="645978" y="1750803"/>
                </a:lnTo>
                <a:lnTo>
                  <a:pt x="666040" y="1711172"/>
                </a:lnTo>
                <a:lnTo>
                  <a:pt x="686225" y="1671839"/>
                </a:lnTo>
                <a:lnTo>
                  <a:pt x="706522" y="1632810"/>
                </a:lnTo>
                <a:lnTo>
                  <a:pt x="726924" y="1594092"/>
                </a:lnTo>
                <a:lnTo>
                  <a:pt x="747420" y="1555694"/>
                </a:lnTo>
                <a:lnTo>
                  <a:pt x="768001" y="1517621"/>
                </a:lnTo>
                <a:lnTo>
                  <a:pt x="788659" y="1479881"/>
                </a:lnTo>
                <a:lnTo>
                  <a:pt x="809384" y="1442482"/>
                </a:lnTo>
                <a:lnTo>
                  <a:pt x="830167" y="1405431"/>
                </a:lnTo>
                <a:lnTo>
                  <a:pt x="850998" y="1368734"/>
                </a:lnTo>
                <a:lnTo>
                  <a:pt x="871869" y="1332400"/>
                </a:lnTo>
                <a:lnTo>
                  <a:pt x="892769" y="1296435"/>
                </a:lnTo>
                <a:lnTo>
                  <a:pt x="913691" y="1260846"/>
                </a:lnTo>
                <a:lnTo>
                  <a:pt x="934624" y="1225642"/>
                </a:lnTo>
                <a:lnTo>
                  <a:pt x="955559" y="1190828"/>
                </a:lnTo>
                <a:lnTo>
                  <a:pt x="976488" y="1156413"/>
                </a:lnTo>
                <a:lnTo>
                  <a:pt x="997400" y="1122403"/>
                </a:lnTo>
                <a:lnTo>
                  <a:pt x="1018288" y="1088806"/>
                </a:lnTo>
                <a:lnTo>
                  <a:pt x="1039140" y="1055629"/>
                </a:lnTo>
                <a:lnTo>
                  <a:pt x="1059949" y="1022879"/>
                </a:lnTo>
                <a:lnTo>
                  <a:pt x="1080705" y="990563"/>
                </a:lnTo>
                <a:lnTo>
                  <a:pt x="1122021" y="927264"/>
                </a:lnTo>
                <a:lnTo>
                  <a:pt x="1163014" y="865789"/>
                </a:lnTo>
                <a:lnTo>
                  <a:pt x="1203611" y="806196"/>
                </a:lnTo>
                <a:lnTo>
                  <a:pt x="1243737" y="748543"/>
                </a:lnTo>
                <a:lnTo>
                  <a:pt x="1283319" y="692887"/>
                </a:lnTo>
                <a:lnTo>
                  <a:pt x="1322283" y="639288"/>
                </a:lnTo>
                <a:lnTo>
                  <a:pt x="1360555" y="587801"/>
                </a:lnTo>
                <a:lnTo>
                  <a:pt x="1398061" y="538486"/>
                </a:lnTo>
                <a:lnTo>
                  <a:pt x="1434728" y="491400"/>
                </a:lnTo>
                <a:lnTo>
                  <a:pt x="1470481" y="446600"/>
                </a:lnTo>
                <a:lnTo>
                  <a:pt x="1505246" y="404145"/>
                </a:lnTo>
                <a:lnTo>
                  <a:pt x="1538951" y="364092"/>
                </a:lnTo>
                <a:lnTo>
                  <a:pt x="1571520" y="326500"/>
                </a:lnTo>
                <a:lnTo>
                  <a:pt x="1602880" y="291425"/>
                </a:lnTo>
                <a:lnTo>
                  <a:pt x="1632958" y="258927"/>
                </a:lnTo>
                <a:lnTo>
                  <a:pt x="1661679" y="229062"/>
                </a:lnTo>
                <a:lnTo>
                  <a:pt x="1688970" y="201888"/>
                </a:lnTo>
                <a:lnTo>
                  <a:pt x="1727062" y="166300"/>
                </a:lnTo>
                <a:lnTo>
                  <a:pt x="1775161" y="125348"/>
                </a:lnTo>
                <a:lnTo>
                  <a:pt x="1811658" y="96276"/>
                </a:lnTo>
                <a:lnTo>
                  <a:pt x="1848437" y="68615"/>
                </a:lnTo>
                <a:lnTo>
                  <a:pt x="1885484" y="42350"/>
                </a:lnTo>
                <a:lnTo>
                  <a:pt x="1922782" y="17465"/>
                </a:lnTo>
                <a:lnTo>
                  <a:pt x="1950652" y="0"/>
                </a:lnTo>
                <a:lnTo>
                  <a:pt x="2507498" y="0"/>
                </a:lnTo>
                <a:lnTo>
                  <a:pt x="2507498" y="6889185"/>
                </a:lnTo>
                <a:close/>
              </a:path>
            </a:pathLst>
          </a:custGeom>
          <a:solidFill>
            <a:srgbClr val="8AB6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8956" y="0"/>
            <a:ext cx="11711912" cy="80736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467850" y="8471763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467850" y="9033738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467850" y="9595713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822160" y="3711155"/>
            <a:ext cx="6780530" cy="6207125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3200" spc="75" dirty="0">
                <a:solidFill>
                  <a:srgbClr val="2E2025"/>
                </a:solidFill>
                <a:latin typeface="Arial"/>
                <a:cs typeface="Arial"/>
              </a:rPr>
              <a:t>Boy</a:t>
            </a:r>
            <a:r>
              <a:rPr sz="3200" spc="65" dirty="0">
                <a:solidFill>
                  <a:srgbClr val="2E2025"/>
                </a:solidFill>
                <a:latin typeface="Arial"/>
                <a:cs typeface="Arial"/>
              </a:rPr>
              <a:t> </a:t>
            </a:r>
            <a:r>
              <a:rPr sz="3200" spc="70" dirty="0">
                <a:solidFill>
                  <a:srgbClr val="2E2025"/>
                </a:solidFill>
                <a:latin typeface="Arial"/>
                <a:cs typeface="Arial"/>
              </a:rPr>
              <a:t>uzar.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3200" spc="70" dirty="0">
                <a:solidFill>
                  <a:srgbClr val="2E2025"/>
                </a:solidFill>
                <a:latin typeface="Arial"/>
                <a:cs typeface="Arial"/>
              </a:rPr>
              <a:t>Kas </a:t>
            </a:r>
            <a:r>
              <a:rPr sz="3200" spc="170" dirty="0">
                <a:solidFill>
                  <a:srgbClr val="2E2025"/>
                </a:solidFill>
                <a:latin typeface="Arial"/>
                <a:cs typeface="Arial"/>
              </a:rPr>
              <a:t>ve </a:t>
            </a:r>
            <a:r>
              <a:rPr sz="3200" spc="150" dirty="0">
                <a:solidFill>
                  <a:srgbClr val="2E2025"/>
                </a:solidFill>
                <a:latin typeface="Arial"/>
                <a:cs typeface="Arial"/>
              </a:rPr>
              <a:t>kemikler</a:t>
            </a:r>
            <a:r>
              <a:rPr sz="3200" spc="-35" dirty="0">
                <a:solidFill>
                  <a:srgbClr val="2E2025"/>
                </a:solidFill>
                <a:latin typeface="Arial"/>
                <a:cs typeface="Arial"/>
              </a:rPr>
              <a:t> </a:t>
            </a:r>
            <a:r>
              <a:rPr sz="3200" spc="150" dirty="0">
                <a:solidFill>
                  <a:srgbClr val="2E2025"/>
                </a:solidFill>
                <a:latin typeface="Arial"/>
                <a:cs typeface="Arial"/>
              </a:rPr>
              <a:t>büyür.</a:t>
            </a:r>
            <a:endParaRPr sz="3200">
              <a:latin typeface="Arial"/>
              <a:cs typeface="Arial"/>
            </a:endParaRPr>
          </a:p>
          <a:p>
            <a:pPr marL="12700" marR="5080">
              <a:lnSpc>
                <a:spcPct val="115199"/>
              </a:lnSpc>
            </a:pPr>
            <a:r>
              <a:rPr sz="3200" spc="175" dirty="0">
                <a:solidFill>
                  <a:srgbClr val="2E2025"/>
                </a:solidFill>
                <a:latin typeface="Arial"/>
                <a:cs typeface="Arial"/>
              </a:rPr>
              <a:t>Göğüs </a:t>
            </a:r>
            <a:r>
              <a:rPr sz="3200" spc="140" dirty="0">
                <a:solidFill>
                  <a:srgbClr val="2E2025"/>
                </a:solidFill>
                <a:latin typeface="Arial"/>
                <a:cs typeface="Arial"/>
              </a:rPr>
              <a:t>kafesi </a:t>
            </a:r>
            <a:r>
              <a:rPr sz="3200" spc="170" dirty="0">
                <a:solidFill>
                  <a:srgbClr val="2E2025"/>
                </a:solidFill>
                <a:latin typeface="Arial"/>
                <a:cs typeface="Arial"/>
              </a:rPr>
              <a:t>ve </a:t>
            </a:r>
            <a:r>
              <a:rPr sz="3200" spc="200" dirty="0">
                <a:solidFill>
                  <a:srgbClr val="2E2025"/>
                </a:solidFill>
                <a:latin typeface="Arial"/>
                <a:cs typeface="Arial"/>
              </a:rPr>
              <a:t>omuzlar</a:t>
            </a:r>
            <a:r>
              <a:rPr sz="3200" spc="-200" dirty="0">
                <a:solidFill>
                  <a:srgbClr val="2E2025"/>
                </a:solidFill>
                <a:latin typeface="Arial"/>
                <a:cs typeface="Arial"/>
              </a:rPr>
              <a:t> </a:t>
            </a:r>
            <a:r>
              <a:rPr sz="3200" spc="114" dirty="0">
                <a:solidFill>
                  <a:srgbClr val="2E2025"/>
                </a:solidFill>
                <a:latin typeface="Arial"/>
                <a:cs typeface="Arial"/>
              </a:rPr>
              <a:t>genişler.  </a:t>
            </a:r>
            <a:r>
              <a:rPr sz="3200" spc="140" dirty="0">
                <a:solidFill>
                  <a:srgbClr val="2E2025"/>
                </a:solidFill>
                <a:latin typeface="Arial"/>
                <a:cs typeface="Arial"/>
              </a:rPr>
              <a:t>Kiloda </a:t>
            </a:r>
            <a:r>
              <a:rPr sz="3200" spc="130" dirty="0">
                <a:solidFill>
                  <a:srgbClr val="2E2025"/>
                </a:solidFill>
                <a:latin typeface="Arial"/>
                <a:cs typeface="Arial"/>
              </a:rPr>
              <a:t>artış</a:t>
            </a:r>
            <a:r>
              <a:rPr sz="3200" spc="-5" dirty="0">
                <a:solidFill>
                  <a:srgbClr val="2E2025"/>
                </a:solidFill>
                <a:latin typeface="Arial"/>
                <a:cs typeface="Arial"/>
              </a:rPr>
              <a:t> </a:t>
            </a:r>
            <a:r>
              <a:rPr sz="3200" spc="90" dirty="0">
                <a:solidFill>
                  <a:srgbClr val="2E2025"/>
                </a:solidFill>
                <a:latin typeface="Arial"/>
                <a:cs typeface="Arial"/>
              </a:rPr>
              <a:t>olur.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3200" spc="-5" dirty="0">
                <a:solidFill>
                  <a:srgbClr val="2E2025"/>
                </a:solidFill>
                <a:latin typeface="Arial"/>
                <a:cs typeface="Arial"/>
              </a:rPr>
              <a:t>Ses</a:t>
            </a:r>
            <a:r>
              <a:rPr sz="3200" spc="65" dirty="0">
                <a:solidFill>
                  <a:srgbClr val="2E2025"/>
                </a:solidFill>
                <a:latin typeface="Arial"/>
                <a:cs typeface="Arial"/>
              </a:rPr>
              <a:t> </a:t>
            </a:r>
            <a:r>
              <a:rPr sz="3200" spc="75" dirty="0">
                <a:solidFill>
                  <a:srgbClr val="2E2025"/>
                </a:solidFill>
                <a:latin typeface="Arial"/>
                <a:cs typeface="Arial"/>
              </a:rPr>
              <a:t>kalınlaşır.</a:t>
            </a:r>
            <a:endParaRPr sz="3200">
              <a:latin typeface="Arial"/>
              <a:cs typeface="Arial"/>
            </a:endParaRPr>
          </a:p>
          <a:p>
            <a:pPr marL="12700" marR="1176655">
              <a:lnSpc>
                <a:spcPct val="115199"/>
              </a:lnSpc>
            </a:pPr>
            <a:r>
              <a:rPr sz="3200" spc="140" dirty="0">
                <a:solidFill>
                  <a:srgbClr val="2E2025"/>
                </a:solidFill>
                <a:latin typeface="Arial"/>
                <a:cs typeface="Arial"/>
              </a:rPr>
              <a:t>Gırtlakta </a:t>
            </a:r>
            <a:r>
              <a:rPr sz="3200" spc="160" dirty="0">
                <a:solidFill>
                  <a:srgbClr val="2E2025"/>
                </a:solidFill>
                <a:latin typeface="Arial"/>
                <a:cs typeface="Arial"/>
              </a:rPr>
              <a:t>kıkırdaklaşma</a:t>
            </a:r>
            <a:r>
              <a:rPr sz="3200" spc="-15" dirty="0">
                <a:solidFill>
                  <a:srgbClr val="2E2025"/>
                </a:solidFill>
                <a:latin typeface="Arial"/>
                <a:cs typeface="Arial"/>
              </a:rPr>
              <a:t> </a:t>
            </a:r>
            <a:r>
              <a:rPr sz="3200" spc="90" dirty="0">
                <a:solidFill>
                  <a:srgbClr val="2E2025"/>
                </a:solidFill>
                <a:latin typeface="Arial"/>
                <a:cs typeface="Arial"/>
              </a:rPr>
              <a:t>olur.  </a:t>
            </a:r>
            <a:r>
              <a:rPr sz="3200" spc="110" dirty="0">
                <a:solidFill>
                  <a:srgbClr val="2E2025"/>
                </a:solidFill>
                <a:latin typeface="Arial"/>
                <a:cs typeface="Arial"/>
              </a:rPr>
              <a:t>Sakal </a:t>
            </a:r>
            <a:r>
              <a:rPr sz="3200" spc="170" dirty="0">
                <a:solidFill>
                  <a:srgbClr val="2E2025"/>
                </a:solidFill>
                <a:latin typeface="Arial"/>
                <a:cs typeface="Arial"/>
              </a:rPr>
              <a:t>ve </a:t>
            </a:r>
            <a:r>
              <a:rPr sz="3200" spc="65" dirty="0">
                <a:solidFill>
                  <a:srgbClr val="2E2025"/>
                </a:solidFill>
                <a:latin typeface="Arial"/>
                <a:cs typeface="Arial"/>
              </a:rPr>
              <a:t>bıyık</a:t>
            </a:r>
            <a:r>
              <a:rPr sz="3200" spc="-85" dirty="0">
                <a:solidFill>
                  <a:srgbClr val="2E2025"/>
                </a:solidFill>
                <a:latin typeface="Arial"/>
                <a:cs typeface="Arial"/>
              </a:rPr>
              <a:t> </a:t>
            </a:r>
            <a:r>
              <a:rPr sz="3200" spc="85" dirty="0">
                <a:solidFill>
                  <a:srgbClr val="2E2025"/>
                </a:solidFill>
                <a:latin typeface="Arial"/>
                <a:cs typeface="Arial"/>
              </a:rPr>
              <a:t>çıkar.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3200" spc="235" dirty="0">
                <a:solidFill>
                  <a:srgbClr val="2E2025"/>
                </a:solidFill>
                <a:latin typeface="Arial"/>
                <a:cs typeface="Arial"/>
              </a:rPr>
              <a:t>Vücutta </a:t>
            </a:r>
            <a:r>
              <a:rPr sz="3200" spc="185" dirty="0">
                <a:solidFill>
                  <a:srgbClr val="2E2025"/>
                </a:solidFill>
                <a:latin typeface="Arial"/>
                <a:cs typeface="Arial"/>
              </a:rPr>
              <a:t>kıllanmalar</a:t>
            </a:r>
            <a:r>
              <a:rPr sz="3200" spc="-100" dirty="0">
                <a:solidFill>
                  <a:srgbClr val="2E2025"/>
                </a:solidFill>
                <a:latin typeface="Arial"/>
                <a:cs typeface="Arial"/>
              </a:rPr>
              <a:t> </a:t>
            </a:r>
            <a:r>
              <a:rPr sz="3200" spc="90" dirty="0">
                <a:solidFill>
                  <a:srgbClr val="2E2025"/>
                </a:solidFill>
                <a:latin typeface="Arial"/>
                <a:cs typeface="Arial"/>
              </a:rPr>
              <a:t>olur.</a:t>
            </a:r>
            <a:endParaRPr sz="3200">
              <a:latin typeface="Arial"/>
              <a:cs typeface="Arial"/>
            </a:endParaRPr>
          </a:p>
          <a:p>
            <a:pPr marL="12700" marR="73025">
              <a:lnSpc>
                <a:spcPct val="115199"/>
              </a:lnSpc>
              <a:spcBef>
                <a:spcPts val="5"/>
              </a:spcBef>
            </a:pPr>
            <a:r>
              <a:rPr sz="3200" spc="135" dirty="0">
                <a:solidFill>
                  <a:srgbClr val="2E2025"/>
                </a:solidFill>
                <a:latin typeface="Arial"/>
                <a:cs typeface="Arial"/>
              </a:rPr>
              <a:t>Saç </a:t>
            </a:r>
            <a:r>
              <a:rPr sz="3200" spc="170" dirty="0">
                <a:solidFill>
                  <a:srgbClr val="2E2025"/>
                </a:solidFill>
                <a:latin typeface="Arial"/>
                <a:cs typeface="Arial"/>
              </a:rPr>
              <a:t>ve </a:t>
            </a:r>
            <a:r>
              <a:rPr sz="3200" spc="200" dirty="0">
                <a:solidFill>
                  <a:srgbClr val="2E2025"/>
                </a:solidFill>
                <a:latin typeface="Arial"/>
                <a:cs typeface="Arial"/>
              </a:rPr>
              <a:t>deride </a:t>
            </a:r>
            <a:r>
              <a:rPr sz="3200" spc="270" dirty="0">
                <a:solidFill>
                  <a:srgbClr val="2E2025"/>
                </a:solidFill>
                <a:latin typeface="Arial"/>
                <a:cs typeface="Arial"/>
              </a:rPr>
              <a:t>yağlanmalar</a:t>
            </a:r>
            <a:r>
              <a:rPr sz="3200" spc="-215" dirty="0">
                <a:solidFill>
                  <a:srgbClr val="2E2025"/>
                </a:solidFill>
                <a:latin typeface="Arial"/>
                <a:cs typeface="Arial"/>
              </a:rPr>
              <a:t> </a:t>
            </a:r>
            <a:r>
              <a:rPr sz="3200" spc="165" dirty="0">
                <a:solidFill>
                  <a:srgbClr val="2E2025"/>
                </a:solidFill>
                <a:latin typeface="Arial"/>
                <a:cs typeface="Arial"/>
              </a:rPr>
              <a:t>artar.  </a:t>
            </a:r>
            <a:r>
              <a:rPr sz="3200" spc="90" dirty="0">
                <a:solidFill>
                  <a:srgbClr val="2E2025"/>
                </a:solidFill>
                <a:latin typeface="Arial"/>
                <a:cs typeface="Arial"/>
              </a:rPr>
              <a:t>Sivilceler</a:t>
            </a:r>
            <a:r>
              <a:rPr sz="3200" spc="65" dirty="0">
                <a:solidFill>
                  <a:srgbClr val="2E2025"/>
                </a:solidFill>
                <a:latin typeface="Arial"/>
                <a:cs typeface="Arial"/>
              </a:rPr>
              <a:t> </a:t>
            </a:r>
            <a:r>
              <a:rPr sz="3200" spc="105" dirty="0">
                <a:solidFill>
                  <a:srgbClr val="2E2025"/>
                </a:solidFill>
                <a:latin typeface="Arial"/>
                <a:cs typeface="Arial"/>
              </a:rPr>
              <a:t>oluşur.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3200" spc="135" dirty="0">
                <a:solidFill>
                  <a:srgbClr val="2E2025"/>
                </a:solidFill>
                <a:latin typeface="Arial"/>
                <a:cs typeface="Arial"/>
              </a:rPr>
              <a:t>Terlemeler</a:t>
            </a:r>
            <a:r>
              <a:rPr sz="3200" spc="65" dirty="0">
                <a:solidFill>
                  <a:srgbClr val="2E2025"/>
                </a:solidFill>
                <a:latin typeface="Arial"/>
                <a:cs typeface="Arial"/>
              </a:rPr>
              <a:t> </a:t>
            </a:r>
            <a:r>
              <a:rPr sz="3200" spc="165" dirty="0">
                <a:solidFill>
                  <a:srgbClr val="2E2025"/>
                </a:solidFill>
                <a:latin typeface="Arial"/>
                <a:cs typeface="Arial"/>
              </a:rPr>
              <a:t>artar.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93428" y="8010511"/>
            <a:ext cx="6186805" cy="1149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10565" marR="5080" indent="-698500">
              <a:lnSpc>
                <a:spcPct val="115199"/>
              </a:lnSpc>
              <a:spcBef>
                <a:spcPts val="100"/>
              </a:spcBef>
            </a:pPr>
            <a:r>
              <a:rPr sz="3200" spc="200" dirty="0">
                <a:solidFill>
                  <a:srgbClr val="2E2025"/>
                </a:solidFill>
                <a:latin typeface="Arial"/>
                <a:cs typeface="Arial"/>
              </a:rPr>
              <a:t>Tüm </a:t>
            </a:r>
            <a:r>
              <a:rPr sz="3200" spc="145" dirty="0">
                <a:solidFill>
                  <a:srgbClr val="2E2025"/>
                </a:solidFill>
                <a:latin typeface="Arial"/>
                <a:cs typeface="Arial"/>
              </a:rPr>
              <a:t>ergenlik </a:t>
            </a:r>
            <a:r>
              <a:rPr sz="3200" spc="270" dirty="0">
                <a:solidFill>
                  <a:srgbClr val="2E2025"/>
                </a:solidFill>
                <a:latin typeface="Arial"/>
                <a:cs typeface="Arial"/>
              </a:rPr>
              <a:t>dönemi</a:t>
            </a:r>
            <a:r>
              <a:rPr sz="3200" spc="-160" dirty="0">
                <a:solidFill>
                  <a:srgbClr val="2E2025"/>
                </a:solidFill>
                <a:latin typeface="Arial"/>
                <a:cs typeface="Arial"/>
              </a:rPr>
              <a:t> </a:t>
            </a:r>
            <a:r>
              <a:rPr sz="3200" spc="270" dirty="0">
                <a:solidFill>
                  <a:srgbClr val="2E2025"/>
                </a:solidFill>
                <a:latin typeface="Arial"/>
                <a:cs typeface="Arial"/>
              </a:rPr>
              <a:t>boyunca  </a:t>
            </a:r>
            <a:r>
              <a:rPr sz="3200" spc="105" dirty="0">
                <a:solidFill>
                  <a:srgbClr val="2E2025"/>
                </a:solidFill>
                <a:latin typeface="Arial"/>
                <a:cs typeface="Arial"/>
              </a:rPr>
              <a:t>erkekler </a:t>
            </a:r>
            <a:r>
              <a:rPr sz="3200" spc="295" dirty="0">
                <a:solidFill>
                  <a:srgbClr val="2E2025"/>
                </a:solidFill>
                <a:latin typeface="Arial"/>
                <a:cs typeface="Arial"/>
              </a:rPr>
              <a:t>25-30 </a:t>
            </a:r>
            <a:r>
              <a:rPr sz="3200" spc="455" dirty="0">
                <a:solidFill>
                  <a:srgbClr val="2E2025"/>
                </a:solidFill>
                <a:latin typeface="Arial"/>
                <a:cs typeface="Arial"/>
              </a:rPr>
              <a:t>cm</a:t>
            </a:r>
            <a:r>
              <a:rPr sz="3200" spc="-210" dirty="0">
                <a:solidFill>
                  <a:srgbClr val="2E2025"/>
                </a:solidFill>
                <a:latin typeface="Arial"/>
                <a:cs typeface="Arial"/>
              </a:rPr>
              <a:t> </a:t>
            </a:r>
            <a:r>
              <a:rPr sz="3200" spc="70" dirty="0">
                <a:solidFill>
                  <a:srgbClr val="2E2025"/>
                </a:solidFill>
                <a:latin typeface="Arial"/>
                <a:cs typeface="Arial"/>
              </a:rPr>
              <a:t>uzar.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FFF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423863" y="0"/>
            <a:ext cx="14864715" cy="10287000"/>
            <a:chOff x="3423863" y="0"/>
            <a:chExt cx="14864715" cy="10287000"/>
          </a:xfrm>
        </p:grpSpPr>
        <p:sp>
          <p:nvSpPr>
            <p:cNvPr id="4" name="object 4"/>
            <p:cNvSpPr/>
            <p:nvPr/>
          </p:nvSpPr>
          <p:spPr>
            <a:xfrm>
              <a:off x="6235824" y="0"/>
              <a:ext cx="12052300" cy="10274300"/>
            </a:xfrm>
            <a:custGeom>
              <a:avLst/>
              <a:gdLst/>
              <a:ahLst/>
              <a:cxnLst/>
              <a:rect l="l" t="t" r="r" b="b"/>
              <a:pathLst>
                <a:path w="12052300" h="10274300">
                  <a:moveTo>
                    <a:pt x="11323482" y="10274300"/>
                  </a:moveTo>
                  <a:lnTo>
                    <a:pt x="330679" y="10274300"/>
                  </a:lnTo>
                  <a:lnTo>
                    <a:pt x="312173" y="10236200"/>
                  </a:lnTo>
                  <a:lnTo>
                    <a:pt x="293673" y="10185400"/>
                  </a:lnTo>
                  <a:lnTo>
                    <a:pt x="275786" y="10147300"/>
                  </a:lnTo>
                  <a:lnTo>
                    <a:pt x="258508" y="10096500"/>
                  </a:lnTo>
                  <a:lnTo>
                    <a:pt x="241834" y="10045700"/>
                  </a:lnTo>
                  <a:lnTo>
                    <a:pt x="225761" y="9994900"/>
                  </a:lnTo>
                  <a:lnTo>
                    <a:pt x="210283" y="9956800"/>
                  </a:lnTo>
                  <a:lnTo>
                    <a:pt x="195396" y="9906000"/>
                  </a:lnTo>
                  <a:lnTo>
                    <a:pt x="181095" y="9855200"/>
                  </a:lnTo>
                  <a:lnTo>
                    <a:pt x="167376" y="9804400"/>
                  </a:lnTo>
                  <a:lnTo>
                    <a:pt x="154235" y="9766300"/>
                  </a:lnTo>
                  <a:lnTo>
                    <a:pt x="141666" y="9715500"/>
                  </a:lnTo>
                  <a:lnTo>
                    <a:pt x="129665" y="9664700"/>
                  </a:lnTo>
                  <a:lnTo>
                    <a:pt x="118228" y="9613900"/>
                  </a:lnTo>
                  <a:lnTo>
                    <a:pt x="107350" y="9575800"/>
                  </a:lnTo>
                  <a:lnTo>
                    <a:pt x="97026" y="9525000"/>
                  </a:lnTo>
                  <a:lnTo>
                    <a:pt x="87252" y="9474200"/>
                  </a:lnTo>
                  <a:lnTo>
                    <a:pt x="78024" y="9423400"/>
                  </a:lnTo>
                  <a:lnTo>
                    <a:pt x="69337" y="9372600"/>
                  </a:lnTo>
                  <a:lnTo>
                    <a:pt x="61186" y="9321800"/>
                  </a:lnTo>
                  <a:lnTo>
                    <a:pt x="53566" y="9283700"/>
                  </a:lnTo>
                  <a:lnTo>
                    <a:pt x="46474" y="9232900"/>
                  </a:lnTo>
                  <a:lnTo>
                    <a:pt x="39905" y="9182100"/>
                  </a:lnTo>
                  <a:lnTo>
                    <a:pt x="33854" y="9131300"/>
                  </a:lnTo>
                  <a:lnTo>
                    <a:pt x="28316" y="9080500"/>
                  </a:lnTo>
                  <a:lnTo>
                    <a:pt x="23288" y="9042400"/>
                  </a:lnTo>
                  <a:lnTo>
                    <a:pt x="18763" y="8991600"/>
                  </a:lnTo>
                  <a:lnTo>
                    <a:pt x="14739" y="8940800"/>
                  </a:lnTo>
                  <a:lnTo>
                    <a:pt x="11211" y="8890000"/>
                  </a:lnTo>
                  <a:lnTo>
                    <a:pt x="8173" y="8839200"/>
                  </a:lnTo>
                  <a:lnTo>
                    <a:pt x="5621" y="8788400"/>
                  </a:lnTo>
                  <a:lnTo>
                    <a:pt x="3552" y="8737600"/>
                  </a:lnTo>
                  <a:lnTo>
                    <a:pt x="1959" y="8699500"/>
                  </a:lnTo>
                  <a:lnTo>
                    <a:pt x="839" y="8648700"/>
                  </a:lnTo>
                  <a:lnTo>
                    <a:pt x="188" y="8597900"/>
                  </a:lnTo>
                  <a:lnTo>
                    <a:pt x="0" y="8547100"/>
                  </a:lnTo>
                  <a:lnTo>
                    <a:pt x="270" y="8496300"/>
                  </a:lnTo>
                  <a:lnTo>
                    <a:pt x="996" y="8445500"/>
                  </a:lnTo>
                  <a:lnTo>
                    <a:pt x="2171" y="8407400"/>
                  </a:lnTo>
                  <a:lnTo>
                    <a:pt x="3792" y="8356600"/>
                  </a:lnTo>
                  <a:lnTo>
                    <a:pt x="5854" y="8305800"/>
                  </a:lnTo>
                  <a:lnTo>
                    <a:pt x="8352" y="8255000"/>
                  </a:lnTo>
                  <a:lnTo>
                    <a:pt x="11281" y="8204200"/>
                  </a:lnTo>
                  <a:lnTo>
                    <a:pt x="14638" y="8153400"/>
                  </a:lnTo>
                  <a:lnTo>
                    <a:pt x="18418" y="8102600"/>
                  </a:lnTo>
                  <a:lnTo>
                    <a:pt x="22615" y="8064500"/>
                  </a:lnTo>
                  <a:lnTo>
                    <a:pt x="27227" y="8013700"/>
                  </a:lnTo>
                  <a:lnTo>
                    <a:pt x="32247" y="7962900"/>
                  </a:lnTo>
                  <a:lnTo>
                    <a:pt x="37672" y="7912100"/>
                  </a:lnTo>
                  <a:lnTo>
                    <a:pt x="43496" y="7861300"/>
                  </a:lnTo>
                  <a:lnTo>
                    <a:pt x="49717" y="7810500"/>
                  </a:lnTo>
                  <a:lnTo>
                    <a:pt x="56328" y="7759700"/>
                  </a:lnTo>
                  <a:lnTo>
                    <a:pt x="63325" y="7721600"/>
                  </a:lnTo>
                  <a:lnTo>
                    <a:pt x="70704" y="7670800"/>
                  </a:lnTo>
                  <a:lnTo>
                    <a:pt x="78460" y="7620000"/>
                  </a:lnTo>
                  <a:lnTo>
                    <a:pt x="86589" y="7569200"/>
                  </a:lnTo>
                  <a:lnTo>
                    <a:pt x="95086" y="7518400"/>
                  </a:lnTo>
                  <a:lnTo>
                    <a:pt x="103946" y="7467600"/>
                  </a:lnTo>
                  <a:lnTo>
                    <a:pt x="113166" y="7429500"/>
                  </a:lnTo>
                  <a:lnTo>
                    <a:pt x="122740" y="7378700"/>
                  </a:lnTo>
                  <a:lnTo>
                    <a:pt x="132664" y="7327900"/>
                  </a:lnTo>
                  <a:lnTo>
                    <a:pt x="142933" y="7277100"/>
                  </a:lnTo>
                  <a:lnTo>
                    <a:pt x="153543" y="7226300"/>
                  </a:lnTo>
                  <a:lnTo>
                    <a:pt x="164490" y="7188200"/>
                  </a:lnTo>
                  <a:lnTo>
                    <a:pt x="175768" y="7137400"/>
                  </a:lnTo>
                  <a:lnTo>
                    <a:pt x="187373" y="7086600"/>
                  </a:lnTo>
                  <a:lnTo>
                    <a:pt x="199301" y="7035800"/>
                  </a:lnTo>
                  <a:lnTo>
                    <a:pt x="211548" y="6997700"/>
                  </a:lnTo>
                  <a:lnTo>
                    <a:pt x="224107" y="6946900"/>
                  </a:lnTo>
                  <a:lnTo>
                    <a:pt x="236976" y="6896100"/>
                  </a:lnTo>
                  <a:lnTo>
                    <a:pt x="250149" y="6845300"/>
                  </a:lnTo>
                  <a:lnTo>
                    <a:pt x="263622" y="6807200"/>
                  </a:lnTo>
                  <a:lnTo>
                    <a:pt x="277391" y="6756400"/>
                  </a:lnTo>
                  <a:lnTo>
                    <a:pt x="291450" y="6705600"/>
                  </a:lnTo>
                  <a:lnTo>
                    <a:pt x="305795" y="6654800"/>
                  </a:lnTo>
                  <a:lnTo>
                    <a:pt x="320423" y="6616700"/>
                  </a:lnTo>
                  <a:lnTo>
                    <a:pt x="335327" y="6565900"/>
                  </a:lnTo>
                  <a:lnTo>
                    <a:pt x="350504" y="6515100"/>
                  </a:lnTo>
                  <a:lnTo>
                    <a:pt x="365949" y="6477000"/>
                  </a:lnTo>
                  <a:lnTo>
                    <a:pt x="381658" y="6426200"/>
                  </a:lnTo>
                  <a:lnTo>
                    <a:pt x="397626" y="6375400"/>
                  </a:lnTo>
                  <a:lnTo>
                    <a:pt x="413848" y="6324600"/>
                  </a:lnTo>
                  <a:lnTo>
                    <a:pt x="430320" y="6286500"/>
                  </a:lnTo>
                  <a:lnTo>
                    <a:pt x="447038" y="6235700"/>
                  </a:lnTo>
                  <a:lnTo>
                    <a:pt x="463996" y="6197600"/>
                  </a:lnTo>
                  <a:lnTo>
                    <a:pt x="481190" y="6146800"/>
                  </a:lnTo>
                  <a:lnTo>
                    <a:pt x="498617" y="6096000"/>
                  </a:lnTo>
                  <a:lnTo>
                    <a:pt x="516270" y="6057900"/>
                  </a:lnTo>
                  <a:lnTo>
                    <a:pt x="534146" y="6007100"/>
                  </a:lnTo>
                  <a:lnTo>
                    <a:pt x="552240" y="5969000"/>
                  </a:lnTo>
                  <a:lnTo>
                    <a:pt x="570548" y="5918200"/>
                  </a:lnTo>
                  <a:lnTo>
                    <a:pt x="589737" y="5867400"/>
                  </a:lnTo>
                  <a:lnTo>
                    <a:pt x="609119" y="5829300"/>
                  </a:lnTo>
                  <a:lnTo>
                    <a:pt x="628690" y="5778500"/>
                  </a:lnTo>
                  <a:lnTo>
                    <a:pt x="648445" y="5727700"/>
                  </a:lnTo>
                  <a:lnTo>
                    <a:pt x="668380" y="5676900"/>
                  </a:lnTo>
                  <a:lnTo>
                    <a:pt x="688491" y="5638800"/>
                  </a:lnTo>
                  <a:lnTo>
                    <a:pt x="708775" y="5588000"/>
                  </a:lnTo>
                  <a:lnTo>
                    <a:pt x="729226" y="5549900"/>
                  </a:lnTo>
                  <a:lnTo>
                    <a:pt x="749842" y="5499100"/>
                  </a:lnTo>
                  <a:lnTo>
                    <a:pt x="770617" y="5448300"/>
                  </a:lnTo>
                  <a:lnTo>
                    <a:pt x="791548" y="5410200"/>
                  </a:lnTo>
                  <a:lnTo>
                    <a:pt x="812631" y="5359400"/>
                  </a:lnTo>
                  <a:lnTo>
                    <a:pt x="833861" y="5308600"/>
                  </a:lnTo>
                  <a:lnTo>
                    <a:pt x="855235" y="5270500"/>
                  </a:lnTo>
                  <a:lnTo>
                    <a:pt x="876749" y="5219700"/>
                  </a:lnTo>
                  <a:lnTo>
                    <a:pt x="898397" y="5168900"/>
                  </a:lnTo>
                  <a:lnTo>
                    <a:pt x="920177" y="5130800"/>
                  </a:lnTo>
                  <a:lnTo>
                    <a:pt x="942084" y="5080000"/>
                  </a:lnTo>
                  <a:lnTo>
                    <a:pt x="964115" y="5041900"/>
                  </a:lnTo>
                  <a:lnTo>
                    <a:pt x="986264" y="4991100"/>
                  </a:lnTo>
                  <a:lnTo>
                    <a:pt x="1008528" y="4953000"/>
                  </a:lnTo>
                  <a:lnTo>
                    <a:pt x="1030903" y="4902200"/>
                  </a:lnTo>
                  <a:lnTo>
                    <a:pt x="1053384" y="4851400"/>
                  </a:lnTo>
                  <a:lnTo>
                    <a:pt x="1075968" y="4813300"/>
                  </a:lnTo>
                  <a:lnTo>
                    <a:pt x="1098651" y="4762500"/>
                  </a:lnTo>
                  <a:lnTo>
                    <a:pt x="1121428" y="4724400"/>
                  </a:lnTo>
                  <a:lnTo>
                    <a:pt x="1144295" y="4673600"/>
                  </a:lnTo>
                  <a:lnTo>
                    <a:pt x="1167249" y="4635500"/>
                  </a:lnTo>
                  <a:lnTo>
                    <a:pt x="1190285" y="4584700"/>
                  </a:lnTo>
                  <a:lnTo>
                    <a:pt x="1213399" y="4546600"/>
                  </a:lnTo>
                  <a:lnTo>
                    <a:pt x="1259844" y="4445000"/>
                  </a:lnTo>
                  <a:lnTo>
                    <a:pt x="1283168" y="4406900"/>
                  </a:lnTo>
                  <a:lnTo>
                    <a:pt x="1306553" y="4356100"/>
                  </a:lnTo>
                  <a:lnTo>
                    <a:pt x="1329996" y="4318000"/>
                  </a:lnTo>
                  <a:lnTo>
                    <a:pt x="1353493" y="4267200"/>
                  </a:lnTo>
                  <a:lnTo>
                    <a:pt x="1377039" y="4229100"/>
                  </a:lnTo>
                  <a:lnTo>
                    <a:pt x="1400630" y="4178300"/>
                  </a:lnTo>
                  <a:lnTo>
                    <a:pt x="1424262" y="4140200"/>
                  </a:lnTo>
                  <a:lnTo>
                    <a:pt x="1447932" y="4089400"/>
                  </a:lnTo>
                  <a:lnTo>
                    <a:pt x="1471635" y="4051300"/>
                  </a:lnTo>
                  <a:lnTo>
                    <a:pt x="1495367" y="4000500"/>
                  </a:lnTo>
                  <a:lnTo>
                    <a:pt x="1519124" y="3962400"/>
                  </a:lnTo>
                  <a:lnTo>
                    <a:pt x="1566696" y="3873500"/>
                  </a:lnTo>
                  <a:lnTo>
                    <a:pt x="1733381" y="3556000"/>
                  </a:lnTo>
                  <a:lnTo>
                    <a:pt x="1780923" y="3467100"/>
                  </a:lnTo>
                  <a:lnTo>
                    <a:pt x="1804660" y="3416300"/>
                  </a:lnTo>
                  <a:lnTo>
                    <a:pt x="1828368" y="3378200"/>
                  </a:lnTo>
                  <a:lnTo>
                    <a:pt x="1852044" y="3327400"/>
                  </a:lnTo>
                  <a:lnTo>
                    <a:pt x="1875684" y="3289300"/>
                  </a:lnTo>
                  <a:lnTo>
                    <a:pt x="1899283" y="3238500"/>
                  </a:lnTo>
                  <a:lnTo>
                    <a:pt x="1922838" y="3200400"/>
                  </a:lnTo>
                  <a:lnTo>
                    <a:pt x="1946344" y="3149600"/>
                  </a:lnTo>
                  <a:lnTo>
                    <a:pt x="1969797" y="3111500"/>
                  </a:lnTo>
                  <a:lnTo>
                    <a:pt x="1993193" y="3060700"/>
                  </a:lnTo>
                  <a:lnTo>
                    <a:pt x="2016529" y="3022600"/>
                  </a:lnTo>
                  <a:lnTo>
                    <a:pt x="2039799" y="2971800"/>
                  </a:lnTo>
                  <a:lnTo>
                    <a:pt x="2063000" y="2933700"/>
                  </a:lnTo>
                  <a:lnTo>
                    <a:pt x="2086128" y="2882900"/>
                  </a:lnTo>
                  <a:lnTo>
                    <a:pt x="2109179" y="2844800"/>
                  </a:lnTo>
                  <a:lnTo>
                    <a:pt x="2155032" y="2743200"/>
                  </a:lnTo>
                  <a:lnTo>
                    <a:pt x="2177826" y="2705100"/>
                  </a:lnTo>
                  <a:lnTo>
                    <a:pt x="2200526" y="2654300"/>
                  </a:lnTo>
                  <a:lnTo>
                    <a:pt x="2223129" y="2616200"/>
                  </a:lnTo>
                  <a:lnTo>
                    <a:pt x="2245630" y="2565400"/>
                  </a:lnTo>
                  <a:lnTo>
                    <a:pt x="2268024" y="2527300"/>
                  </a:lnTo>
                  <a:lnTo>
                    <a:pt x="2290309" y="2476500"/>
                  </a:lnTo>
                  <a:lnTo>
                    <a:pt x="2312480" y="2438400"/>
                  </a:lnTo>
                  <a:lnTo>
                    <a:pt x="2334532" y="2387600"/>
                  </a:lnTo>
                  <a:lnTo>
                    <a:pt x="2356463" y="2336800"/>
                  </a:lnTo>
                  <a:lnTo>
                    <a:pt x="2378266" y="2298700"/>
                  </a:lnTo>
                  <a:lnTo>
                    <a:pt x="2399940" y="2247900"/>
                  </a:lnTo>
                  <a:lnTo>
                    <a:pt x="2421478" y="2209800"/>
                  </a:lnTo>
                  <a:lnTo>
                    <a:pt x="2442879" y="2159000"/>
                  </a:lnTo>
                  <a:lnTo>
                    <a:pt x="2464136" y="2108200"/>
                  </a:lnTo>
                  <a:lnTo>
                    <a:pt x="2485246" y="2070100"/>
                  </a:lnTo>
                  <a:lnTo>
                    <a:pt x="2506206" y="2019300"/>
                  </a:lnTo>
                  <a:lnTo>
                    <a:pt x="2527010" y="1968500"/>
                  </a:lnTo>
                  <a:lnTo>
                    <a:pt x="2547656" y="1930400"/>
                  </a:lnTo>
                  <a:lnTo>
                    <a:pt x="2568138" y="1879600"/>
                  </a:lnTo>
                  <a:lnTo>
                    <a:pt x="2588453" y="1841500"/>
                  </a:lnTo>
                  <a:lnTo>
                    <a:pt x="2608597" y="1790700"/>
                  </a:lnTo>
                  <a:lnTo>
                    <a:pt x="2628565" y="1739900"/>
                  </a:lnTo>
                  <a:lnTo>
                    <a:pt x="2648353" y="1701800"/>
                  </a:lnTo>
                  <a:lnTo>
                    <a:pt x="2667958" y="1651000"/>
                  </a:lnTo>
                  <a:lnTo>
                    <a:pt x="2687375" y="1600200"/>
                  </a:lnTo>
                  <a:lnTo>
                    <a:pt x="2706601" y="1562100"/>
                  </a:lnTo>
                  <a:lnTo>
                    <a:pt x="2725630" y="1511300"/>
                  </a:lnTo>
                  <a:lnTo>
                    <a:pt x="2763298" y="1409700"/>
                  </a:lnTo>
                  <a:lnTo>
                    <a:pt x="2819745" y="1270000"/>
                  </a:lnTo>
                  <a:lnTo>
                    <a:pt x="2838593" y="1231900"/>
                  </a:lnTo>
                  <a:lnTo>
                    <a:pt x="2876435" y="1130300"/>
                  </a:lnTo>
                  <a:lnTo>
                    <a:pt x="2895462" y="1079500"/>
                  </a:lnTo>
                  <a:lnTo>
                    <a:pt x="2914581" y="1041400"/>
                  </a:lnTo>
                  <a:lnTo>
                    <a:pt x="2933808" y="990600"/>
                  </a:lnTo>
                  <a:lnTo>
                    <a:pt x="2953161" y="939800"/>
                  </a:lnTo>
                  <a:lnTo>
                    <a:pt x="2972655" y="901700"/>
                  </a:lnTo>
                  <a:lnTo>
                    <a:pt x="2992307" y="850900"/>
                  </a:lnTo>
                  <a:lnTo>
                    <a:pt x="3012133" y="800100"/>
                  </a:lnTo>
                  <a:lnTo>
                    <a:pt x="3032150" y="762000"/>
                  </a:lnTo>
                  <a:lnTo>
                    <a:pt x="3052373" y="711200"/>
                  </a:lnTo>
                  <a:lnTo>
                    <a:pt x="3072820" y="660400"/>
                  </a:lnTo>
                  <a:lnTo>
                    <a:pt x="3093506" y="622300"/>
                  </a:lnTo>
                  <a:lnTo>
                    <a:pt x="3114448" y="571500"/>
                  </a:lnTo>
                  <a:lnTo>
                    <a:pt x="3135663" y="520700"/>
                  </a:lnTo>
                  <a:lnTo>
                    <a:pt x="3157166" y="482600"/>
                  </a:lnTo>
                  <a:lnTo>
                    <a:pt x="3178974" y="431800"/>
                  </a:lnTo>
                  <a:lnTo>
                    <a:pt x="3201104" y="381000"/>
                  </a:lnTo>
                  <a:lnTo>
                    <a:pt x="3223571" y="342900"/>
                  </a:lnTo>
                  <a:lnTo>
                    <a:pt x="3246392" y="292100"/>
                  </a:lnTo>
                  <a:lnTo>
                    <a:pt x="3269584" y="254000"/>
                  </a:lnTo>
                  <a:lnTo>
                    <a:pt x="3293163" y="203200"/>
                  </a:lnTo>
                  <a:lnTo>
                    <a:pt x="3317145" y="165100"/>
                  </a:lnTo>
                  <a:lnTo>
                    <a:pt x="3341546" y="114300"/>
                  </a:lnTo>
                  <a:lnTo>
                    <a:pt x="3366384" y="76200"/>
                  </a:lnTo>
                  <a:lnTo>
                    <a:pt x="3391673" y="25400"/>
                  </a:lnTo>
                  <a:lnTo>
                    <a:pt x="3413578" y="0"/>
                  </a:lnTo>
                  <a:lnTo>
                    <a:pt x="11021537" y="0"/>
                  </a:lnTo>
                  <a:lnTo>
                    <a:pt x="11045876" y="12700"/>
                  </a:lnTo>
                  <a:lnTo>
                    <a:pt x="11155113" y="127000"/>
                  </a:lnTo>
                  <a:lnTo>
                    <a:pt x="11191187" y="152400"/>
                  </a:lnTo>
                  <a:lnTo>
                    <a:pt x="11298402" y="266700"/>
                  </a:lnTo>
                  <a:lnTo>
                    <a:pt x="11404120" y="381000"/>
                  </a:lnTo>
                  <a:lnTo>
                    <a:pt x="11439029" y="406400"/>
                  </a:lnTo>
                  <a:lnTo>
                    <a:pt x="11542778" y="520700"/>
                  </a:lnTo>
                  <a:lnTo>
                    <a:pt x="11645069" y="635000"/>
                  </a:lnTo>
                  <a:lnTo>
                    <a:pt x="11745921" y="749300"/>
                  </a:lnTo>
                  <a:lnTo>
                    <a:pt x="11845350" y="863600"/>
                  </a:lnTo>
                  <a:lnTo>
                    <a:pt x="11943375" y="977900"/>
                  </a:lnTo>
                  <a:lnTo>
                    <a:pt x="12040011" y="1092200"/>
                  </a:lnTo>
                  <a:lnTo>
                    <a:pt x="12052176" y="1117600"/>
                  </a:lnTo>
                  <a:lnTo>
                    <a:pt x="12052176" y="9791700"/>
                  </a:lnTo>
                  <a:lnTo>
                    <a:pt x="12035183" y="9804400"/>
                  </a:lnTo>
                  <a:lnTo>
                    <a:pt x="11993731" y="9842500"/>
                  </a:lnTo>
                  <a:lnTo>
                    <a:pt x="11868751" y="9918700"/>
                  </a:lnTo>
                  <a:lnTo>
                    <a:pt x="11826894" y="9956800"/>
                  </a:lnTo>
                  <a:lnTo>
                    <a:pt x="11658551" y="10058400"/>
                  </a:lnTo>
                  <a:lnTo>
                    <a:pt x="11616253" y="10096500"/>
                  </a:lnTo>
                  <a:lnTo>
                    <a:pt x="11403625" y="10223500"/>
                  </a:lnTo>
                  <a:lnTo>
                    <a:pt x="11360893" y="10261600"/>
                  </a:lnTo>
                  <a:lnTo>
                    <a:pt x="11323482" y="10274300"/>
                  </a:lnTo>
                  <a:close/>
                </a:path>
              </a:pathLst>
            </a:custGeom>
            <a:solidFill>
              <a:srgbClr val="3C6B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423863" y="6917408"/>
              <a:ext cx="3945890" cy="3369945"/>
            </a:xfrm>
            <a:custGeom>
              <a:avLst/>
              <a:gdLst/>
              <a:ahLst/>
              <a:cxnLst/>
              <a:rect l="l" t="t" r="r" b="b"/>
              <a:pathLst>
                <a:path w="3945890" h="3369945">
                  <a:moveTo>
                    <a:pt x="3436888" y="3369590"/>
                  </a:moveTo>
                  <a:lnTo>
                    <a:pt x="542659" y="3369590"/>
                  </a:lnTo>
                  <a:lnTo>
                    <a:pt x="537899" y="3363805"/>
                  </a:lnTo>
                  <a:lnTo>
                    <a:pt x="498555" y="3313977"/>
                  </a:lnTo>
                  <a:lnTo>
                    <a:pt x="459339" y="3262259"/>
                  </a:lnTo>
                  <a:lnTo>
                    <a:pt x="420260" y="3208625"/>
                  </a:lnTo>
                  <a:lnTo>
                    <a:pt x="381328" y="3153050"/>
                  </a:lnTo>
                  <a:lnTo>
                    <a:pt x="342550" y="3095508"/>
                  </a:lnTo>
                  <a:lnTo>
                    <a:pt x="303935" y="3035975"/>
                  </a:lnTo>
                  <a:lnTo>
                    <a:pt x="277640" y="2993672"/>
                  </a:lnTo>
                  <a:lnTo>
                    <a:pt x="252628" y="2951430"/>
                  </a:lnTo>
                  <a:lnTo>
                    <a:pt x="228886" y="2909255"/>
                  </a:lnTo>
                  <a:lnTo>
                    <a:pt x="206402" y="2867153"/>
                  </a:lnTo>
                  <a:lnTo>
                    <a:pt x="185161" y="2825129"/>
                  </a:lnTo>
                  <a:lnTo>
                    <a:pt x="165149" y="2783189"/>
                  </a:lnTo>
                  <a:lnTo>
                    <a:pt x="146354" y="2741339"/>
                  </a:lnTo>
                  <a:lnTo>
                    <a:pt x="128763" y="2699585"/>
                  </a:lnTo>
                  <a:lnTo>
                    <a:pt x="112360" y="2657933"/>
                  </a:lnTo>
                  <a:lnTo>
                    <a:pt x="97134" y="2616388"/>
                  </a:lnTo>
                  <a:lnTo>
                    <a:pt x="83071" y="2574956"/>
                  </a:lnTo>
                  <a:lnTo>
                    <a:pt x="70157" y="2533644"/>
                  </a:lnTo>
                  <a:lnTo>
                    <a:pt x="58379" y="2492456"/>
                  </a:lnTo>
                  <a:lnTo>
                    <a:pt x="47723" y="2451399"/>
                  </a:lnTo>
                  <a:lnTo>
                    <a:pt x="38176" y="2410478"/>
                  </a:lnTo>
                  <a:lnTo>
                    <a:pt x="29724" y="2369700"/>
                  </a:lnTo>
                  <a:lnTo>
                    <a:pt x="22355" y="2329069"/>
                  </a:lnTo>
                  <a:lnTo>
                    <a:pt x="16054" y="2288593"/>
                  </a:lnTo>
                  <a:lnTo>
                    <a:pt x="10808" y="2248276"/>
                  </a:lnTo>
                  <a:lnTo>
                    <a:pt x="6603" y="2208125"/>
                  </a:lnTo>
                  <a:lnTo>
                    <a:pt x="3427" y="2168145"/>
                  </a:lnTo>
                  <a:lnTo>
                    <a:pt x="1266" y="2128342"/>
                  </a:lnTo>
                  <a:lnTo>
                    <a:pt x="106" y="2088721"/>
                  </a:lnTo>
                  <a:lnTo>
                    <a:pt x="0" y="2046108"/>
                  </a:lnTo>
                  <a:lnTo>
                    <a:pt x="737" y="2010053"/>
                  </a:lnTo>
                  <a:lnTo>
                    <a:pt x="2500" y="1971016"/>
                  </a:lnTo>
                  <a:lnTo>
                    <a:pt x="5211" y="1932185"/>
                  </a:lnTo>
                  <a:lnTo>
                    <a:pt x="8856" y="1893567"/>
                  </a:lnTo>
                  <a:lnTo>
                    <a:pt x="13422" y="1855166"/>
                  </a:lnTo>
                  <a:lnTo>
                    <a:pt x="18895" y="1816988"/>
                  </a:lnTo>
                  <a:lnTo>
                    <a:pt x="25261" y="1779040"/>
                  </a:lnTo>
                  <a:lnTo>
                    <a:pt x="32508" y="1741327"/>
                  </a:lnTo>
                  <a:lnTo>
                    <a:pt x="40622" y="1703855"/>
                  </a:lnTo>
                  <a:lnTo>
                    <a:pt x="49589" y="1666629"/>
                  </a:lnTo>
                  <a:lnTo>
                    <a:pt x="59396" y="1629656"/>
                  </a:lnTo>
                  <a:lnTo>
                    <a:pt x="70030" y="1592941"/>
                  </a:lnTo>
                  <a:lnTo>
                    <a:pt x="81477" y="1556491"/>
                  </a:lnTo>
                  <a:lnTo>
                    <a:pt x="93723" y="1520310"/>
                  </a:lnTo>
                  <a:lnTo>
                    <a:pt x="106755" y="1484405"/>
                  </a:lnTo>
                  <a:lnTo>
                    <a:pt x="120561" y="1448782"/>
                  </a:lnTo>
                  <a:lnTo>
                    <a:pt x="135125" y="1413446"/>
                  </a:lnTo>
                  <a:lnTo>
                    <a:pt x="150435" y="1378403"/>
                  </a:lnTo>
                  <a:lnTo>
                    <a:pt x="166478" y="1343659"/>
                  </a:lnTo>
                  <a:lnTo>
                    <a:pt x="183239" y="1309220"/>
                  </a:lnTo>
                  <a:lnTo>
                    <a:pt x="200707" y="1275092"/>
                  </a:lnTo>
                  <a:lnTo>
                    <a:pt x="218866" y="1241279"/>
                  </a:lnTo>
                  <a:lnTo>
                    <a:pt x="237703" y="1207789"/>
                  </a:lnTo>
                  <a:lnTo>
                    <a:pt x="257206" y="1174627"/>
                  </a:lnTo>
                  <a:lnTo>
                    <a:pt x="277360" y="1141799"/>
                  </a:lnTo>
                  <a:lnTo>
                    <a:pt x="298153" y="1109310"/>
                  </a:lnTo>
                  <a:lnTo>
                    <a:pt x="319571" y="1077167"/>
                  </a:lnTo>
                  <a:lnTo>
                    <a:pt x="341599" y="1045374"/>
                  </a:lnTo>
                  <a:lnTo>
                    <a:pt x="364226" y="1013939"/>
                  </a:lnTo>
                  <a:lnTo>
                    <a:pt x="387437" y="982867"/>
                  </a:lnTo>
                  <a:lnTo>
                    <a:pt x="411219" y="952163"/>
                  </a:lnTo>
                  <a:lnTo>
                    <a:pt x="435559" y="921834"/>
                  </a:lnTo>
                  <a:lnTo>
                    <a:pt x="460443" y="891884"/>
                  </a:lnTo>
                  <a:lnTo>
                    <a:pt x="485857" y="862321"/>
                  </a:lnTo>
                  <a:lnTo>
                    <a:pt x="511789" y="833150"/>
                  </a:lnTo>
                  <a:lnTo>
                    <a:pt x="538224" y="804376"/>
                  </a:lnTo>
                  <a:lnTo>
                    <a:pt x="565150" y="776005"/>
                  </a:lnTo>
                  <a:lnTo>
                    <a:pt x="592553" y="748044"/>
                  </a:lnTo>
                  <a:lnTo>
                    <a:pt x="620419" y="720498"/>
                  </a:lnTo>
                  <a:lnTo>
                    <a:pt x="648735" y="693373"/>
                  </a:lnTo>
                  <a:lnTo>
                    <a:pt x="677487" y="666674"/>
                  </a:lnTo>
                  <a:lnTo>
                    <a:pt x="706663" y="640408"/>
                  </a:lnTo>
                  <a:lnTo>
                    <a:pt x="736248" y="614580"/>
                  </a:lnTo>
                  <a:lnTo>
                    <a:pt x="766229" y="589196"/>
                  </a:lnTo>
                  <a:lnTo>
                    <a:pt x="796594" y="564262"/>
                  </a:lnTo>
                  <a:lnTo>
                    <a:pt x="827327" y="539783"/>
                  </a:lnTo>
                  <a:lnTo>
                    <a:pt x="858416" y="515766"/>
                  </a:lnTo>
                  <a:lnTo>
                    <a:pt x="889848" y="492216"/>
                  </a:lnTo>
                  <a:lnTo>
                    <a:pt x="921608" y="469140"/>
                  </a:lnTo>
                  <a:lnTo>
                    <a:pt x="953684" y="446542"/>
                  </a:lnTo>
                  <a:lnTo>
                    <a:pt x="986062" y="424428"/>
                  </a:lnTo>
                  <a:lnTo>
                    <a:pt x="1018729" y="402806"/>
                  </a:lnTo>
                  <a:lnTo>
                    <a:pt x="1051671" y="381679"/>
                  </a:lnTo>
                  <a:lnTo>
                    <a:pt x="1084874" y="361055"/>
                  </a:lnTo>
                  <a:lnTo>
                    <a:pt x="1118326" y="340938"/>
                  </a:lnTo>
                  <a:lnTo>
                    <a:pt x="1152013" y="321336"/>
                  </a:lnTo>
                  <a:lnTo>
                    <a:pt x="1185921" y="302252"/>
                  </a:lnTo>
                  <a:lnTo>
                    <a:pt x="1220037" y="283694"/>
                  </a:lnTo>
                  <a:lnTo>
                    <a:pt x="1254347" y="265667"/>
                  </a:lnTo>
                  <a:lnTo>
                    <a:pt x="1288838" y="248177"/>
                  </a:lnTo>
                  <a:lnTo>
                    <a:pt x="1323497" y="231230"/>
                  </a:lnTo>
                  <a:lnTo>
                    <a:pt x="1358310" y="214831"/>
                  </a:lnTo>
                  <a:lnTo>
                    <a:pt x="1393264" y="198986"/>
                  </a:lnTo>
                  <a:lnTo>
                    <a:pt x="1428345" y="183702"/>
                  </a:lnTo>
                  <a:lnTo>
                    <a:pt x="1463539" y="168983"/>
                  </a:lnTo>
                  <a:lnTo>
                    <a:pt x="1534216" y="141267"/>
                  </a:lnTo>
                  <a:lnTo>
                    <a:pt x="1605187" y="115885"/>
                  </a:lnTo>
                  <a:lnTo>
                    <a:pt x="1676343" y="92882"/>
                  </a:lnTo>
                  <a:lnTo>
                    <a:pt x="1747579" y="72305"/>
                  </a:lnTo>
                  <a:lnTo>
                    <a:pt x="1818785" y="54201"/>
                  </a:lnTo>
                  <a:lnTo>
                    <a:pt x="1889854" y="38616"/>
                  </a:lnTo>
                  <a:lnTo>
                    <a:pt x="1960680" y="25596"/>
                  </a:lnTo>
                  <a:lnTo>
                    <a:pt x="2031154" y="15188"/>
                  </a:lnTo>
                  <a:lnTo>
                    <a:pt x="2101168" y="7438"/>
                  </a:lnTo>
                  <a:lnTo>
                    <a:pt x="2170615" y="2394"/>
                  </a:lnTo>
                  <a:lnTo>
                    <a:pt x="2239388" y="100"/>
                  </a:lnTo>
                  <a:lnTo>
                    <a:pt x="2273488" y="0"/>
                  </a:lnTo>
                  <a:lnTo>
                    <a:pt x="2307379" y="604"/>
                  </a:lnTo>
                  <a:lnTo>
                    <a:pt x="2374480" y="3952"/>
                  </a:lnTo>
                  <a:lnTo>
                    <a:pt x="2440584" y="10191"/>
                  </a:lnTo>
                  <a:lnTo>
                    <a:pt x="2505583" y="19366"/>
                  </a:lnTo>
                  <a:lnTo>
                    <a:pt x="2569369" y="31525"/>
                  </a:lnTo>
                  <a:lnTo>
                    <a:pt x="2631836" y="46713"/>
                  </a:lnTo>
                  <a:lnTo>
                    <a:pt x="2692875" y="64978"/>
                  </a:lnTo>
                  <a:lnTo>
                    <a:pt x="2752378" y="86365"/>
                  </a:lnTo>
                  <a:lnTo>
                    <a:pt x="2810239" y="110922"/>
                  </a:lnTo>
                  <a:lnTo>
                    <a:pt x="2866350" y="138693"/>
                  </a:lnTo>
                  <a:lnTo>
                    <a:pt x="2920603" y="169727"/>
                  </a:lnTo>
                  <a:lnTo>
                    <a:pt x="3351963" y="473207"/>
                  </a:lnTo>
                  <a:lnTo>
                    <a:pt x="3588699" y="704361"/>
                  </a:lnTo>
                  <a:lnTo>
                    <a:pt x="3688462" y="851571"/>
                  </a:lnTo>
                  <a:lnTo>
                    <a:pt x="3708905" y="903222"/>
                  </a:lnTo>
                  <a:lnTo>
                    <a:pt x="3731553" y="956108"/>
                  </a:lnTo>
                  <a:lnTo>
                    <a:pt x="3753005" y="1009026"/>
                  </a:lnTo>
                  <a:lnTo>
                    <a:pt x="3773270" y="1061956"/>
                  </a:lnTo>
                  <a:lnTo>
                    <a:pt x="3792357" y="1114882"/>
                  </a:lnTo>
                  <a:lnTo>
                    <a:pt x="3810275" y="1167784"/>
                  </a:lnTo>
                  <a:lnTo>
                    <a:pt x="3827034" y="1220646"/>
                  </a:lnTo>
                  <a:lnTo>
                    <a:pt x="3842643" y="1273448"/>
                  </a:lnTo>
                  <a:lnTo>
                    <a:pt x="3857111" y="1326174"/>
                  </a:lnTo>
                  <a:lnTo>
                    <a:pt x="3870448" y="1378804"/>
                  </a:lnTo>
                  <a:lnTo>
                    <a:pt x="3882662" y="1431321"/>
                  </a:lnTo>
                  <a:lnTo>
                    <a:pt x="3893764" y="1483706"/>
                  </a:lnTo>
                  <a:lnTo>
                    <a:pt x="3903762" y="1535942"/>
                  </a:lnTo>
                  <a:lnTo>
                    <a:pt x="3912666" y="1588010"/>
                  </a:lnTo>
                  <a:lnTo>
                    <a:pt x="3920485" y="1639893"/>
                  </a:lnTo>
                  <a:lnTo>
                    <a:pt x="3927229" y="1691572"/>
                  </a:lnTo>
                  <a:lnTo>
                    <a:pt x="3932907" y="1743030"/>
                  </a:lnTo>
                  <a:lnTo>
                    <a:pt x="3937527" y="1794248"/>
                  </a:lnTo>
                  <a:lnTo>
                    <a:pt x="3941100" y="1845208"/>
                  </a:lnTo>
                  <a:lnTo>
                    <a:pt x="3943634" y="1895892"/>
                  </a:lnTo>
                  <a:lnTo>
                    <a:pt x="3945140" y="1946282"/>
                  </a:lnTo>
                  <a:lnTo>
                    <a:pt x="3945626" y="1996360"/>
                  </a:lnTo>
                  <a:lnTo>
                    <a:pt x="3945101" y="2046108"/>
                  </a:lnTo>
                  <a:lnTo>
                    <a:pt x="3943575" y="2095507"/>
                  </a:lnTo>
                  <a:lnTo>
                    <a:pt x="3941058" y="2144541"/>
                  </a:lnTo>
                  <a:lnTo>
                    <a:pt x="3937558" y="2193190"/>
                  </a:lnTo>
                  <a:lnTo>
                    <a:pt x="3933085" y="2241437"/>
                  </a:lnTo>
                  <a:lnTo>
                    <a:pt x="3927648" y="2289263"/>
                  </a:lnTo>
                  <a:lnTo>
                    <a:pt x="3921257" y="2336651"/>
                  </a:lnTo>
                  <a:lnTo>
                    <a:pt x="3913920" y="2383583"/>
                  </a:lnTo>
                  <a:lnTo>
                    <a:pt x="3905647" y="2430039"/>
                  </a:lnTo>
                  <a:lnTo>
                    <a:pt x="3896448" y="2476003"/>
                  </a:lnTo>
                  <a:lnTo>
                    <a:pt x="3886332" y="2521457"/>
                  </a:lnTo>
                  <a:lnTo>
                    <a:pt x="3875307" y="2566381"/>
                  </a:lnTo>
                  <a:lnTo>
                    <a:pt x="3863384" y="2610759"/>
                  </a:lnTo>
                  <a:lnTo>
                    <a:pt x="3850572" y="2654571"/>
                  </a:lnTo>
                  <a:lnTo>
                    <a:pt x="3836879" y="2697801"/>
                  </a:lnTo>
                  <a:lnTo>
                    <a:pt x="3822316" y="2740429"/>
                  </a:lnTo>
                  <a:lnTo>
                    <a:pt x="3806892" y="2782439"/>
                  </a:lnTo>
                  <a:lnTo>
                    <a:pt x="3790615" y="2823811"/>
                  </a:lnTo>
                  <a:lnTo>
                    <a:pt x="3773495" y="2864527"/>
                  </a:lnTo>
                  <a:lnTo>
                    <a:pt x="3755542" y="2904571"/>
                  </a:lnTo>
                  <a:lnTo>
                    <a:pt x="3736765" y="2943923"/>
                  </a:lnTo>
                  <a:lnTo>
                    <a:pt x="3717173" y="2982565"/>
                  </a:lnTo>
                  <a:lnTo>
                    <a:pt x="3696775" y="3020480"/>
                  </a:lnTo>
                  <a:lnTo>
                    <a:pt x="3675581" y="3057650"/>
                  </a:lnTo>
                  <a:lnTo>
                    <a:pt x="3653600" y="3094055"/>
                  </a:lnTo>
                  <a:lnTo>
                    <a:pt x="3630841" y="3129679"/>
                  </a:lnTo>
                  <a:lnTo>
                    <a:pt x="3607315" y="3164503"/>
                  </a:lnTo>
                  <a:lnTo>
                    <a:pt x="3583029" y="3198509"/>
                  </a:lnTo>
                  <a:lnTo>
                    <a:pt x="3557993" y="3231680"/>
                  </a:lnTo>
                  <a:lnTo>
                    <a:pt x="3532217" y="3263996"/>
                  </a:lnTo>
                  <a:lnTo>
                    <a:pt x="3505710" y="3295440"/>
                  </a:lnTo>
                  <a:lnTo>
                    <a:pt x="3478481" y="3325994"/>
                  </a:lnTo>
                  <a:lnTo>
                    <a:pt x="3450540" y="3355640"/>
                  </a:lnTo>
                  <a:lnTo>
                    <a:pt x="3436888" y="3369590"/>
                  </a:lnTo>
                  <a:close/>
                </a:path>
              </a:pathLst>
            </a:custGeom>
            <a:solidFill>
              <a:srgbClr val="FFCC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353759" y="2702706"/>
            <a:ext cx="15580360" cy="46285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065" marR="5080" algn="ctr">
              <a:lnSpc>
                <a:spcPct val="116199"/>
              </a:lnSpc>
              <a:spcBef>
                <a:spcPts val="90"/>
              </a:spcBef>
            </a:pPr>
            <a:r>
              <a:rPr sz="6500" spc="5" dirty="0">
                <a:solidFill>
                  <a:srgbClr val="8AB6DD"/>
                </a:solidFill>
                <a:latin typeface="Arial"/>
                <a:cs typeface="Arial"/>
              </a:rPr>
              <a:t>Artan </a:t>
            </a:r>
            <a:r>
              <a:rPr sz="6500" dirty="0">
                <a:solidFill>
                  <a:srgbClr val="8AB6DD"/>
                </a:solidFill>
                <a:latin typeface="Arial"/>
                <a:cs typeface="Arial"/>
              </a:rPr>
              <a:t>cinsel istekilerin </a:t>
            </a:r>
            <a:r>
              <a:rPr sz="6500" spc="5" dirty="0">
                <a:solidFill>
                  <a:srgbClr val="8AB6DD"/>
                </a:solidFill>
                <a:latin typeface="Arial"/>
                <a:cs typeface="Arial"/>
              </a:rPr>
              <a:t>sonucu </a:t>
            </a:r>
            <a:r>
              <a:rPr sz="6500" dirty="0">
                <a:solidFill>
                  <a:srgbClr val="8AB6DD"/>
                </a:solidFill>
                <a:latin typeface="Arial"/>
                <a:cs typeface="Arial"/>
              </a:rPr>
              <a:t>cinsel  kaynaklı rüyalar görülür. </a:t>
            </a:r>
            <a:r>
              <a:rPr sz="6500" spc="5" dirty="0">
                <a:solidFill>
                  <a:srgbClr val="8AB6DD"/>
                </a:solidFill>
                <a:latin typeface="Arial"/>
                <a:cs typeface="Arial"/>
              </a:rPr>
              <a:t>Bu </a:t>
            </a:r>
            <a:r>
              <a:rPr sz="6500" dirty="0">
                <a:solidFill>
                  <a:srgbClr val="8AB6DD"/>
                </a:solidFill>
                <a:latin typeface="Arial"/>
                <a:cs typeface="Arial"/>
              </a:rPr>
              <a:t>rüyalar  </a:t>
            </a:r>
            <a:r>
              <a:rPr sz="6500" spc="5" dirty="0">
                <a:solidFill>
                  <a:srgbClr val="8AB6DD"/>
                </a:solidFill>
                <a:latin typeface="Arial"/>
                <a:cs typeface="Arial"/>
              </a:rPr>
              <a:t>esnasında </a:t>
            </a:r>
            <a:r>
              <a:rPr sz="6500" dirty="0">
                <a:solidFill>
                  <a:srgbClr val="8AB6DD"/>
                </a:solidFill>
                <a:latin typeface="Arial"/>
                <a:cs typeface="Arial"/>
              </a:rPr>
              <a:t>üretilen fazla </a:t>
            </a:r>
            <a:r>
              <a:rPr sz="6500" spc="5" dirty="0">
                <a:solidFill>
                  <a:srgbClr val="8AB6DD"/>
                </a:solidFill>
                <a:latin typeface="Arial"/>
                <a:cs typeface="Arial"/>
              </a:rPr>
              <a:t>spermler boşalma  sonucu vücudun </a:t>
            </a:r>
            <a:r>
              <a:rPr sz="6500" dirty="0">
                <a:solidFill>
                  <a:srgbClr val="8AB6DD"/>
                </a:solidFill>
                <a:latin typeface="Arial"/>
                <a:cs typeface="Arial"/>
              </a:rPr>
              <a:t>dışına</a:t>
            </a:r>
            <a:r>
              <a:rPr sz="6500" spc="-5" dirty="0">
                <a:solidFill>
                  <a:srgbClr val="8AB6DD"/>
                </a:solidFill>
                <a:latin typeface="Arial"/>
                <a:cs typeface="Arial"/>
              </a:rPr>
              <a:t> </a:t>
            </a:r>
            <a:r>
              <a:rPr sz="6500" dirty="0">
                <a:solidFill>
                  <a:srgbClr val="8AB6DD"/>
                </a:solidFill>
                <a:latin typeface="Arial"/>
                <a:cs typeface="Arial"/>
              </a:rPr>
              <a:t>atılır.</a:t>
            </a:r>
            <a:endParaRPr sz="6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38275" y="4355576"/>
            <a:ext cx="180975" cy="180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38275" y="5727176"/>
            <a:ext cx="180975" cy="1809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38275" y="7784576"/>
            <a:ext cx="180975" cy="1809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854051" y="4022379"/>
            <a:ext cx="9824720" cy="55118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229870">
              <a:lnSpc>
                <a:spcPct val="116900"/>
              </a:lnSpc>
              <a:spcBef>
                <a:spcPts val="90"/>
              </a:spcBef>
            </a:pPr>
            <a:r>
              <a:rPr sz="3850" spc="275" dirty="0">
                <a:solidFill>
                  <a:srgbClr val="FFFFFF"/>
                </a:solidFill>
                <a:latin typeface="Arial"/>
                <a:cs typeface="Arial"/>
              </a:rPr>
              <a:t>Duygularda ani </a:t>
            </a:r>
            <a:r>
              <a:rPr sz="3850" spc="160" dirty="0">
                <a:solidFill>
                  <a:srgbClr val="FFFFFF"/>
                </a:solidFill>
                <a:latin typeface="Arial"/>
                <a:cs typeface="Arial"/>
              </a:rPr>
              <a:t>değişiklikler </a:t>
            </a:r>
            <a:r>
              <a:rPr sz="3850" spc="120" dirty="0">
                <a:solidFill>
                  <a:srgbClr val="FFFFFF"/>
                </a:solidFill>
                <a:latin typeface="Arial"/>
                <a:cs typeface="Arial"/>
              </a:rPr>
              <a:t>olur. </a:t>
            </a:r>
            <a:r>
              <a:rPr sz="3850" spc="85" dirty="0">
                <a:solidFill>
                  <a:srgbClr val="FFFFFF"/>
                </a:solidFill>
                <a:latin typeface="Arial"/>
                <a:cs typeface="Arial"/>
              </a:rPr>
              <a:t>İniş</a:t>
            </a:r>
            <a:r>
              <a:rPr sz="3850" spc="-3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50" spc="225" dirty="0">
                <a:solidFill>
                  <a:srgbClr val="FFFFFF"/>
                </a:solidFill>
                <a:latin typeface="Arial"/>
                <a:cs typeface="Arial"/>
              </a:rPr>
              <a:t>ve  </a:t>
            </a:r>
            <a:r>
              <a:rPr sz="3850" spc="120" dirty="0">
                <a:solidFill>
                  <a:srgbClr val="FFFFFF"/>
                </a:solidFill>
                <a:latin typeface="Arial"/>
                <a:cs typeface="Arial"/>
              </a:rPr>
              <a:t>çıkışlar</a:t>
            </a:r>
            <a:r>
              <a:rPr sz="3850" spc="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50" spc="175" dirty="0">
                <a:solidFill>
                  <a:srgbClr val="FFFFFF"/>
                </a:solidFill>
                <a:latin typeface="Arial"/>
                <a:cs typeface="Arial"/>
              </a:rPr>
              <a:t>görülebilir.</a:t>
            </a:r>
            <a:endParaRPr sz="3850">
              <a:latin typeface="Arial"/>
              <a:cs typeface="Arial"/>
            </a:endParaRPr>
          </a:p>
          <a:p>
            <a:pPr marL="12700" marR="528955">
              <a:lnSpc>
                <a:spcPct val="116900"/>
              </a:lnSpc>
            </a:pPr>
            <a:r>
              <a:rPr sz="3850" spc="229" dirty="0">
                <a:solidFill>
                  <a:srgbClr val="FFFFFF"/>
                </a:solidFill>
                <a:latin typeface="Arial"/>
                <a:cs typeface="Arial"/>
              </a:rPr>
              <a:t>Duygular </a:t>
            </a:r>
            <a:r>
              <a:rPr sz="3850" spc="315" dirty="0">
                <a:solidFill>
                  <a:srgbClr val="FFFFFF"/>
                </a:solidFill>
                <a:latin typeface="Arial"/>
                <a:cs typeface="Arial"/>
              </a:rPr>
              <a:t>yoğun </a:t>
            </a:r>
            <a:r>
              <a:rPr sz="3850" spc="250" dirty="0">
                <a:solidFill>
                  <a:srgbClr val="FFFFFF"/>
                </a:solidFill>
                <a:latin typeface="Arial"/>
                <a:cs typeface="Arial"/>
              </a:rPr>
              <a:t>olarak </a:t>
            </a:r>
            <a:r>
              <a:rPr sz="3850" spc="215" dirty="0">
                <a:solidFill>
                  <a:srgbClr val="FFFFFF"/>
                </a:solidFill>
                <a:latin typeface="Arial"/>
                <a:cs typeface="Arial"/>
              </a:rPr>
              <a:t>yaşanabilir.</a:t>
            </a:r>
            <a:r>
              <a:rPr sz="3850" spc="-4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50" spc="45" dirty="0">
                <a:solidFill>
                  <a:srgbClr val="FFFFFF"/>
                </a:solidFill>
                <a:latin typeface="Arial"/>
                <a:cs typeface="Arial"/>
              </a:rPr>
              <a:t>Bu  </a:t>
            </a:r>
            <a:r>
              <a:rPr sz="3850" spc="405" dirty="0">
                <a:solidFill>
                  <a:srgbClr val="FFFFFF"/>
                </a:solidFill>
                <a:latin typeface="Arial"/>
                <a:cs typeface="Arial"/>
              </a:rPr>
              <a:t>dönem </a:t>
            </a:r>
            <a:r>
              <a:rPr sz="3850" spc="285" dirty="0">
                <a:solidFill>
                  <a:srgbClr val="FFFFFF"/>
                </a:solidFill>
                <a:latin typeface="Arial"/>
                <a:cs typeface="Arial"/>
              </a:rPr>
              <a:t>duygulardaki </a:t>
            </a:r>
            <a:r>
              <a:rPr sz="3850" spc="145" dirty="0">
                <a:solidFill>
                  <a:srgbClr val="FFFFFF"/>
                </a:solidFill>
                <a:latin typeface="Arial"/>
                <a:cs typeface="Arial"/>
              </a:rPr>
              <a:t>çeşitlilik </a:t>
            </a:r>
            <a:r>
              <a:rPr sz="3850" spc="225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3850" spc="135" dirty="0">
                <a:solidFill>
                  <a:srgbClr val="FFFFFF"/>
                </a:solidFill>
                <a:latin typeface="Arial"/>
                <a:cs typeface="Arial"/>
              </a:rPr>
              <a:t>iniş  </a:t>
            </a:r>
            <a:r>
              <a:rPr sz="3850" spc="150" dirty="0">
                <a:solidFill>
                  <a:srgbClr val="FFFFFF"/>
                </a:solidFill>
                <a:latin typeface="Arial"/>
                <a:cs typeface="Arial"/>
              </a:rPr>
              <a:t>çıkışlarla </a:t>
            </a:r>
            <a:r>
              <a:rPr sz="3850" spc="455" dirty="0">
                <a:solidFill>
                  <a:srgbClr val="FFFFFF"/>
                </a:solidFill>
                <a:latin typeface="Arial"/>
                <a:cs typeface="Arial"/>
              </a:rPr>
              <a:t>da</a:t>
            </a:r>
            <a:r>
              <a:rPr sz="385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50" spc="120" dirty="0">
                <a:solidFill>
                  <a:srgbClr val="FFFFFF"/>
                </a:solidFill>
                <a:latin typeface="Arial"/>
                <a:cs typeface="Arial"/>
              </a:rPr>
              <a:t>bilinir.</a:t>
            </a:r>
            <a:endParaRPr sz="3850">
              <a:latin typeface="Arial"/>
              <a:cs typeface="Arial"/>
            </a:endParaRPr>
          </a:p>
          <a:p>
            <a:pPr marL="12700" marR="5080">
              <a:lnSpc>
                <a:spcPct val="116900"/>
              </a:lnSpc>
            </a:pPr>
            <a:r>
              <a:rPr sz="3850" spc="280" dirty="0">
                <a:solidFill>
                  <a:srgbClr val="FFFFFF"/>
                </a:solidFill>
                <a:latin typeface="Arial"/>
                <a:cs typeface="Arial"/>
              </a:rPr>
              <a:t>Vücudunuzda </a:t>
            </a:r>
            <a:r>
              <a:rPr sz="3850" spc="225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3850" spc="195" dirty="0">
                <a:solidFill>
                  <a:srgbClr val="FFFFFF"/>
                </a:solidFill>
                <a:latin typeface="Arial"/>
                <a:cs typeface="Arial"/>
              </a:rPr>
              <a:t>kendinizde </a:t>
            </a:r>
            <a:r>
              <a:rPr sz="3850" spc="275" dirty="0">
                <a:solidFill>
                  <a:srgbClr val="FFFFFF"/>
                </a:solidFill>
                <a:latin typeface="Arial"/>
                <a:cs typeface="Arial"/>
              </a:rPr>
              <a:t>var </a:t>
            </a:r>
            <a:r>
              <a:rPr sz="3850" spc="280" dirty="0">
                <a:solidFill>
                  <a:srgbClr val="FFFFFF"/>
                </a:solidFill>
                <a:latin typeface="Arial"/>
                <a:cs typeface="Arial"/>
              </a:rPr>
              <a:t>olan</a:t>
            </a:r>
            <a:r>
              <a:rPr sz="3850" spc="-5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50" spc="375" dirty="0">
                <a:solidFill>
                  <a:srgbClr val="FFFFFF"/>
                </a:solidFill>
                <a:latin typeface="Arial"/>
                <a:cs typeface="Arial"/>
              </a:rPr>
              <a:t>bu  </a:t>
            </a:r>
            <a:r>
              <a:rPr sz="3850" spc="160" dirty="0">
                <a:solidFill>
                  <a:srgbClr val="FFFFFF"/>
                </a:solidFill>
                <a:latin typeface="Arial"/>
                <a:cs typeface="Arial"/>
              </a:rPr>
              <a:t>değişiklikler </a:t>
            </a:r>
            <a:r>
              <a:rPr sz="3850" spc="229" dirty="0">
                <a:solidFill>
                  <a:srgbClr val="FFFFFF"/>
                </a:solidFill>
                <a:latin typeface="Arial"/>
                <a:cs typeface="Arial"/>
              </a:rPr>
              <a:t>nedeniyle </a:t>
            </a:r>
            <a:r>
              <a:rPr sz="3850" spc="345" dirty="0">
                <a:solidFill>
                  <a:srgbClr val="FFFFFF"/>
                </a:solidFill>
                <a:latin typeface="Arial"/>
                <a:cs typeface="Arial"/>
              </a:rPr>
              <a:t>mahcubiyet </a:t>
            </a:r>
            <a:r>
              <a:rPr sz="3850" spc="225" dirty="0">
                <a:solidFill>
                  <a:srgbClr val="FFFFFF"/>
                </a:solidFill>
                <a:latin typeface="Arial"/>
                <a:cs typeface="Arial"/>
              </a:rPr>
              <a:t>ve  </a:t>
            </a:r>
            <a:r>
              <a:rPr sz="3850" spc="200" dirty="0">
                <a:solidFill>
                  <a:srgbClr val="FFFFFF"/>
                </a:solidFill>
                <a:latin typeface="Arial"/>
                <a:cs typeface="Arial"/>
              </a:rPr>
              <a:t>çekingenlik</a:t>
            </a:r>
            <a:r>
              <a:rPr sz="3850" spc="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50" spc="175" dirty="0">
                <a:solidFill>
                  <a:srgbClr val="FFFFFF"/>
                </a:solidFill>
                <a:latin typeface="Arial"/>
                <a:cs typeface="Arial"/>
              </a:rPr>
              <a:t>görülebilir.</a:t>
            </a:r>
            <a:endParaRPr sz="385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742935" y="5522724"/>
            <a:ext cx="3545204" cy="4764405"/>
          </a:xfrm>
          <a:custGeom>
            <a:avLst/>
            <a:gdLst/>
            <a:ahLst/>
            <a:cxnLst/>
            <a:rect l="l" t="t" r="r" b="b"/>
            <a:pathLst>
              <a:path w="3545205" h="4764405">
                <a:moveTo>
                  <a:pt x="0" y="4764275"/>
                </a:moveTo>
                <a:lnTo>
                  <a:pt x="37569" y="4696468"/>
                </a:lnTo>
                <a:lnTo>
                  <a:pt x="67956" y="4644058"/>
                </a:lnTo>
                <a:lnTo>
                  <a:pt x="99807" y="4591009"/>
                </a:lnTo>
                <a:lnTo>
                  <a:pt x="133142" y="4537316"/>
                </a:lnTo>
                <a:lnTo>
                  <a:pt x="167983" y="4482972"/>
                </a:lnTo>
                <a:lnTo>
                  <a:pt x="204350" y="4427971"/>
                </a:lnTo>
                <a:lnTo>
                  <a:pt x="242265" y="4372306"/>
                </a:lnTo>
                <a:lnTo>
                  <a:pt x="281748" y="4315971"/>
                </a:lnTo>
                <a:lnTo>
                  <a:pt x="322820" y="4258960"/>
                </a:lnTo>
                <a:lnTo>
                  <a:pt x="365503" y="4201265"/>
                </a:lnTo>
                <a:lnTo>
                  <a:pt x="409818" y="4142882"/>
                </a:lnTo>
                <a:lnTo>
                  <a:pt x="455785" y="4083803"/>
                </a:lnTo>
                <a:lnTo>
                  <a:pt x="503426" y="4024022"/>
                </a:lnTo>
                <a:lnTo>
                  <a:pt x="552762" y="3963532"/>
                </a:lnTo>
                <a:lnTo>
                  <a:pt x="603814" y="3902327"/>
                </a:lnTo>
                <a:lnTo>
                  <a:pt x="656602" y="3840402"/>
                </a:lnTo>
                <a:lnTo>
                  <a:pt x="711149" y="3777748"/>
                </a:lnTo>
                <a:lnTo>
                  <a:pt x="747235" y="3736069"/>
                </a:lnTo>
                <a:lnTo>
                  <a:pt x="781902" y="3694712"/>
                </a:lnTo>
                <a:lnTo>
                  <a:pt x="815174" y="3653673"/>
                </a:lnTo>
                <a:lnTo>
                  <a:pt x="847073" y="3612950"/>
                </a:lnTo>
                <a:lnTo>
                  <a:pt x="877623" y="3572539"/>
                </a:lnTo>
                <a:lnTo>
                  <a:pt x="906848" y="3532439"/>
                </a:lnTo>
                <a:lnTo>
                  <a:pt x="934769" y="3492646"/>
                </a:lnTo>
                <a:lnTo>
                  <a:pt x="961411" y="3453158"/>
                </a:lnTo>
                <a:lnTo>
                  <a:pt x="986796" y="3413970"/>
                </a:lnTo>
                <a:lnTo>
                  <a:pt x="1010948" y="3375082"/>
                </a:lnTo>
                <a:lnTo>
                  <a:pt x="1033890" y="3336489"/>
                </a:lnTo>
                <a:lnTo>
                  <a:pt x="1055646" y="3298188"/>
                </a:lnTo>
                <a:lnTo>
                  <a:pt x="1076238" y="3260178"/>
                </a:lnTo>
                <a:lnTo>
                  <a:pt x="1095690" y="3222455"/>
                </a:lnTo>
                <a:lnTo>
                  <a:pt x="1114024" y="3185016"/>
                </a:lnTo>
                <a:lnTo>
                  <a:pt x="1131265" y="3147858"/>
                </a:lnTo>
                <a:lnTo>
                  <a:pt x="1147435" y="3110978"/>
                </a:lnTo>
                <a:lnTo>
                  <a:pt x="1162558" y="3074374"/>
                </a:lnTo>
                <a:lnTo>
                  <a:pt x="1176656" y="3038043"/>
                </a:lnTo>
                <a:lnTo>
                  <a:pt x="1189753" y="3001981"/>
                </a:lnTo>
                <a:lnTo>
                  <a:pt x="1213038" y="2930656"/>
                </a:lnTo>
                <a:lnTo>
                  <a:pt x="1232597" y="2860376"/>
                </a:lnTo>
                <a:lnTo>
                  <a:pt x="1248616" y="2791117"/>
                </a:lnTo>
                <a:lnTo>
                  <a:pt x="1261281" y="2722856"/>
                </a:lnTo>
                <a:lnTo>
                  <a:pt x="1270778" y="2655572"/>
                </a:lnTo>
                <a:lnTo>
                  <a:pt x="1277292" y="2589239"/>
                </a:lnTo>
                <a:lnTo>
                  <a:pt x="1281009" y="2523837"/>
                </a:lnTo>
                <a:lnTo>
                  <a:pt x="1282114" y="2459341"/>
                </a:lnTo>
                <a:lnTo>
                  <a:pt x="1281746" y="2427426"/>
                </a:lnTo>
                <a:lnTo>
                  <a:pt x="1279283" y="2364247"/>
                </a:lnTo>
                <a:lnTo>
                  <a:pt x="1274673" y="2301917"/>
                </a:lnTo>
                <a:lnTo>
                  <a:pt x="1268101" y="2240413"/>
                </a:lnTo>
                <a:lnTo>
                  <a:pt x="1259754" y="2179712"/>
                </a:lnTo>
                <a:lnTo>
                  <a:pt x="1249817" y="2119791"/>
                </a:lnTo>
                <a:lnTo>
                  <a:pt x="1238476" y="2060627"/>
                </a:lnTo>
                <a:lnTo>
                  <a:pt x="1225916" y="2002197"/>
                </a:lnTo>
                <a:lnTo>
                  <a:pt x="1212324" y="1944479"/>
                </a:lnTo>
                <a:lnTo>
                  <a:pt x="1197884" y="1887448"/>
                </a:lnTo>
                <a:lnTo>
                  <a:pt x="1175043" y="1803142"/>
                </a:lnTo>
                <a:lnTo>
                  <a:pt x="1088688" y="1505568"/>
                </a:lnTo>
                <a:lnTo>
                  <a:pt x="1067189" y="1427218"/>
                </a:lnTo>
                <a:lnTo>
                  <a:pt x="1053964" y="1375577"/>
                </a:lnTo>
                <a:lnTo>
                  <a:pt x="1041842" y="1324382"/>
                </a:lnTo>
                <a:lnTo>
                  <a:pt x="1031008" y="1273611"/>
                </a:lnTo>
                <a:lnTo>
                  <a:pt x="1021649" y="1223240"/>
                </a:lnTo>
                <a:lnTo>
                  <a:pt x="1013949" y="1173247"/>
                </a:lnTo>
                <a:lnTo>
                  <a:pt x="1008096" y="1123608"/>
                </a:lnTo>
                <a:lnTo>
                  <a:pt x="1004273" y="1074301"/>
                </a:lnTo>
                <a:lnTo>
                  <a:pt x="1002668" y="1025302"/>
                </a:lnTo>
                <a:lnTo>
                  <a:pt x="1002755" y="1000911"/>
                </a:lnTo>
                <a:lnTo>
                  <a:pt x="1004823" y="952332"/>
                </a:lnTo>
                <a:lnTo>
                  <a:pt x="1009573" y="904004"/>
                </a:lnTo>
                <a:lnTo>
                  <a:pt x="1017189" y="855904"/>
                </a:lnTo>
                <a:lnTo>
                  <a:pt x="1027859" y="808008"/>
                </a:lnTo>
                <a:lnTo>
                  <a:pt x="1041767" y="760295"/>
                </a:lnTo>
                <a:lnTo>
                  <a:pt x="1059099" y="712741"/>
                </a:lnTo>
                <a:lnTo>
                  <a:pt x="1080040" y="665323"/>
                </a:lnTo>
                <a:lnTo>
                  <a:pt x="1104778" y="618017"/>
                </a:lnTo>
                <a:lnTo>
                  <a:pt x="1133497" y="570802"/>
                </a:lnTo>
                <a:lnTo>
                  <a:pt x="1166382" y="523654"/>
                </a:lnTo>
                <a:lnTo>
                  <a:pt x="1203620" y="476549"/>
                </a:lnTo>
                <a:lnTo>
                  <a:pt x="1245397" y="429466"/>
                </a:lnTo>
                <a:lnTo>
                  <a:pt x="1291898" y="382380"/>
                </a:lnTo>
                <a:lnTo>
                  <a:pt x="1343308" y="335270"/>
                </a:lnTo>
                <a:lnTo>
                  <a:pt x="1399814" y="288111"/>
                </a:lnTo>
                <a:lnTo>
                  <a:pt x="1430036" y="264507"/>
                </a:lnTo>
                <a:lnTo>
                  <a:pt x="1461601" y="240881"/>
                </a:lnTo>
                <a:lnTo>
                  <a:pt x="1494533" y="217233"/>
                </a:lnTo>
                <a:lnTo>
                  <a:pt x="1531630" y="191918"/>
                </a:lnTo>
                <a:lnTo>
                  <a:pt x="1568571" y="168274"/>
                </a:lnTo>
                <a:lnTo>
                  <a:pt x="1605353" y="146279"/>
                </a:lnTo>
                <a:lnTo>
                  <a:pt x="1641971" y="125912"/>
                </a:lnTo>
                <a:lnTo>
                  <a:pt x="1678422" y="107154"/>
                </a:lnTo>
                <a:lnTo>
                  <a:pt x="1714704" y="89984"/>
                </a:lnTo>
                <a:lnTo>
                  <a:pt x="1750811" y="74380"/>
                </a:lnTo>
                <a:lnTo>
                  <a:pt x="1786741" y="60323"/>
                </a:lnTo>
                <a:lnTo>
                  <a:pt x="1858053" y="36766"/>
                </a:lnTo>
                <a:lnTo>
                  <a:pt x="1928613" y="19147"/>
                </a:lnTo>
                <a:lnTo>
                  <a:pt x="1998390" y="7302"/>
                </a:lnTo>
                <a:lnTo>
                  <a:pt x="2067357" y="1066"/>
                </a:lnTo>
                <a:lnTo>
                  <a:pt x="2101528" y="0"/>
                </a:lnTo>
                <a:lnTo>
                  <a:pt x="2135485" y="274"/>
                </a:lnTo>
                <a:lnTo>
                  <a:pt x="2202744" y="4761"/>
                </a:lnTo>
                <a:lnTo>
                  <a:pt x="2269106" y="14363"/>
                </a:lnTo>
                <a:lnTo>
                  <a:pt x="2334543" y="28915"/>
                </a:lnTo>
                <a:lnTo>
                  <a:pt x="2399026" y="48253"/>
                </a:lnTo>
                <a:lnTo>
                  <a:pt x="2462525" y="72210"/>
                </a:lnTo>
                <a:lnTo>
                  <a:pt x="2525013" y="100623"/>
                </a:lnTo>
                <a:lnTo>
                  <a:pt x="2586460" y="133328"/>
                </a:lnTo>
                <a:lnTo>
                  <a:pt x="2646837" y="170158"/>
                </a:lnTo>
                <a:lnTo>
                  <a:pt x="2706117" y="210949"/>
                </a:lnTo>
                <a:lnTo>
                  <a:pt x="2764270" y="255537"/>
                </a:lnTo>
                <a:lnTo>
                  <a:pt x="2821267" y="303757"/>
                </a:lnTo>
                <a:lnTo>
                  <a:pt x="2877080" y="355444"/>
                </a:lnTo>
                <a:lnTo>
                  <a:pt x="2904533" y="382536"/>
                </a:lnTo>
                <a:lnTo>
                  <a:pt x="2931679" y="410433"/>
                </a:lnTo>
                <a:lnTo>
                  <a:pt x="2958515" y="439115"/>
                </a:lnTo>
                <a:lnTo>
                  <a:pt x="2985037" y="468560"/>
                </a:lnTo>
                <a:lnTo>
                  <a:pt x="3011242" y="498749"/>
                </a:lnTo>
                <a:lnTo>
                  <a:pt x="3037125" y="529660"/>
                </a:lnTo>
                <a:lnTo>
                  <a:pt x="3062683" y="561273"/>
                </a:lnTo>
                <a:lnTo>
                  <a:pt x="3087913" y="593567"/>
                </a:lnTo>
                <a:lnTo>
                  <a:pt x="3112811" y="626522"/>
                </a:lnTo>
                <a:lnTo>
                  <a:pt x="3137373" y="660118"/>
                </a:lnTo>
                <a:lnTo>
                  <a:pt x="3161597" y="694333"/>
                </a:lnTo>
                <a:lnTo>
                  <a:pt x="3185477" y="729147"/>
                </a:lnTo>
                <a:lnTo>
                  <a:pt x="3209011" y="764540"/>
                </a:lnTo>
                <a:lnTo>
                  <a:pt x="3232195" y="800490"/>
                </a:lnTo>
                <a:lnTo>
                  <a:pt x="3255025" y="836978"/>
                </a:lnTo>
                <a:lnTo>
                  <a:pt x="3277499" y="873982"/>
                </a:lnTo>
                <a:lnTo>
                  <a:pt x="3299611" y="911482"/>
                </a:lnTo>
                <a:lnTo>
                  <a:pt x="3321359" y="949458"/>
                </a:lnTo>
                <a:lnTo>
                  <a:pt x="3342740" y="987888"/>
                </a:lnTo>
                <a:lnTo>
                  <a:pt x="3363749" y="1026753"/>
                </a:lnTo>
                <a:lnTo>
                  <a:pt x="3384382" y="1066032"/>
                </a:lnTo>
                <a:lnTo>
                  <a:pt x="3404637" y="1105703"/>
                </a:lnTo>
                <a:lnTo>
                  <a:pt x="3424510" y="1145748"/>
                </a:lnTo>
                <a:lnTo>
                  <a:pt x="3443996" y="1186143"/>
                </a:lnTo>
                <a:lnTo>
                  <a:pt x="3463094" y="1226871"/>
                </a:lnTo>
                <a:lnTo>
                  <a:pt x="3481798" y="1267909"/>
                </a:lnTo>
                <a:lnTo>
                  <a:pt x="3500105" y="1309237"/>
                </a:lnTo>
                <a:lnTo>
                  <a:pt x="3518013" y="1350834"/>
                </a:lnTo>
                <a:lnTo>
                  <a:pt x="3535516" y="1392681"/>
                </a:lnTo>
                <a:lnTo>
                  <a:pt x="3545063" y="1416176"/>
                </a:lnTo>
                <a:lnTo>
                  <a:pt x="3545063" y="4764275"/>
                </a:lnTo>
                <a:lnTo>
                  <a:pt x="0" y="47642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695885" y="3080"/>
            <a:ext cx="11590524" cy="48126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000004" y="6"/>
            <a:ext cx="4288155" cy="4396105"/>
          </a:xfrm>
          <a:custGeom>
            <a:avLst/>
            <a:gdLst/>
            <a:ahLst/>
            <a:cxnLst/>
            <a:rect l="l" t="t" r="r" b="b"/>
            <a:pathLst>
              <a:path w="4288155" h="4396105">
                <a:moveTo>
                  <a:pt x="4287994" y="4395957"/>
                </a:moveTo>
                <a:lnTo>
                  <a:pt x="4287994" y="0"/>
                </a:lnTo>
                <a:lnTo>
                  <a:pt x="25756" y="0"/>
                </a:lnTo>
                <a:lnTo>
                  <a:pt x="21638" y="22785"/>
                </a:lnTo>
                <a:lnTo>
                  <a:pt x="15234" y="64513"/>
                </a:lnTo>
                <a:lnTo>
                  <a:pt x="9998" y="105890"/>
                </a:lnTo>
                <a:lnTo>
                  <a:pt x="5866" y="147228"/>
                </a:lnTo>
                <a:lnTo>
                  <a:pt x="2829" y="188518"/>
                </a:lnTo>
                <a:lnTo>
                  <a:pt x="876" y="229749"/>
                </a:lnTo>
                <a:lnTo>
                  <a:pt x="0" y="270913"/>
                </a:lnTo>
                <a:lnTo>
                  <a:pt x="189" y="312000"/>
                </a:lnTo>
                <a:lnTo>
                  <a:pt x="1437" y="353000"/>
                </a:lnTo>
                <a:lnTo>
                  <a:pt x="3732" y="393904"/>
                </a:lnTo>
                <a:lnTo>
                  <a:pt x="7065" y="434701"/>
                </a:lnTo>
                <a:lnTo>
                  <a:pt x="11428" y="475383"/>
                </a:lnTo>
                <a:lnTo>
                  <a:pt x="16811" y="515940"/>
                </a:lnTo>
                <a:lnTo>
                  <a:pt x="23205" y="556361"/>
                </a:lnTo>
                <a:lnTo>
                  <a:pt x="30600" y="596638"/>
                </a:lnTo>
                <a:lnTo>
                  <a:pt x="38988" y="636762"/>
                </a:lnTo>
                <a:lnTo>
                  <a:pt x="48358" y="676721"/>
                </a:lnTo>
                <a:lnTo>
                  <a:pt x="58701" y="716507"/>
                </a:lnTo>
                <a:lnTo>
                  <a:pt x="70009" y="756110"/>
                </a:lnTo>
                <a:lnTo>
                  <a:pt x="82271" y="795521"/>
                </a:lnTo>
                <a:lnTo>
                  <a:pt x="95479" y="834729"/>
                </a:lnTo>
                <a:lnTo>
                  <a:pt x="109623" y="873726"/>
                </a:lnTo>
                <a:lnTo>
                  <a:pt x="124695" y="912502"/>
                </a:lnTo>
                <a:lnTo>
                  <a:pt x="140683" y="951046"/>
                </a:lnTo>
                <a:lnTo>
                  <a:pt x="157580" y="989350"/>
                </a:lnTo>
                <a:lnTo>
                  <a:pt x="175376" y="1027404"/>
                </a:lnTo>
                <a:lnTo>
                  <a:pt x="194062" y="1065198"/>
                </a:lnTo>
                <a:lnTo>
                  <a:pt x="213628" y="1102723"/>
                </a:lnTo>
                <a:lnTo>
                  <a:pt x="234066" y="1139968"/>
                </a:lnTo>
                <a:lnTo>
                  <a:pt x="255365" y="1176925"/>
                </a:lnTo>
                <a:lnTo>
                  <a:pt x="277516" y="1213584"/>
                </a:lnTo>
                <a:lnTo>
                  <a:pt x="300511" y="1249935"/>
                </a:lnTo>
                <a:lnTo>
                  <a:pt x="324339" y="1285969"/>
                </a:lnTo>
                <a:lnTo>
                  <a:pt x="348992" y="1321675"/>
                </a:lnTo>
                <a:lnTo>
                  <a:pt x="374460" y="1357045"/>
                </a:lnTo>
                <a:lnTo>
                  <a:pt x="400734" y="1392069"/>
                </a:lnTo>
                <a:lnTo>
                  <a:pt x="427805" y="1426737"/>
                </a:lnTo>
                <a:lnTo>
                  <a:pt x="455663" y="1461039"/>
                </a:lnTo>
                <a:lnTo>
                  <a:pt x="484299" y="1494966"/>
                </a:lnTo>
                <a:lnTo>
                  <a:pt x="513703" y="1528509"/>
                </a:lnTo>
                <a:lnTo>
                  <a:pt x="543867" y="1561657"/>
                </a:lnTo>
                <a:lnTo>
                  <a:pt x="574781" y="1594401"/>
                </a:lnTo>
                <a:lnTo>
                  <a:pt x="606436" y="1626732"/>
                </a:lnTo>
                <a:lnTo>
                  <a:pt x="638822" y="1658640"/>
                </a:lnTo>
                <a:lnTo>
                  <a:pt x="671930" y="1690115"/>
                </a:lnTo>
                <a:lnTo>
                  <a:pt x="705752" y="1721148"/>
                </a:lnTo>
                <a:lnTo>
                  <a:pt x="740276" y="1751729"/>
                </a:lnTo>
                <a:lnTo>
                  <a:pt x="775495" y="1781848"/>
                </a:lnTo>
                <a:lnTo>
                  <a:pt x="811399" y="1811496"/>
                </a:lnTo>
                <a:lnTo>
                  <a:pt x="847978" y="1840664"/>
                </a:lnTo>
                <a:lnTo>
                  <a:pt x="885224" y="1869341"/>
                </a:lnTo>
                <a:lnTo>
                  <a:pt x="923127" y="1897518"/>
                </a:lnTo>
                <a:lnTo>
                  <a:pt x="961677" y="1925185"/>
                </a:lnTo>
                <a:lnTo>
                  <a:pt x="1000865" y="1952334"/>
                </a:lnTo>
                <a:lnTo>
                  <a:pt x="1040683" y="1978953"/>
                </a:lnTo>
                <a:lnTo>
                  <a:pt x="1081121" y="2005034"/>
                </a:lnTo>
                <a:lnTo>
                  <a:pt x="1122168" y="2030567"/>
                </a:lnTo>
                <a:lnTo>
                  <a:pt x="1163817" y="2055543"/>
                </a:lnTo>
                <a:lnTo>
                  <a:pt x="1206058" y="2079951"/>
                </a:lnTo>
                <a:lnTo>
                  <a:pt x="1248881" y="2103783"/>
                </a:lnTo>
                <a:lnTo>
                  <a:pt x="1292278" y="2127028"/>
                </a:lnTo>
                <a:lnTo>
                  <a:pt x="1336238" y="2149676"/>
                </a:lnTo>
                <a:lnTo>
                  <a:pt x="1380753" y="2171720"/>
                </a:lnTo>
                <a:lnTo>
                  <a:pt x="1425813" y="2193148"/>
                </a:lnTo>
                <a:lnTo>
                  <a:pt x="1471409" y="2213951"/>
                </a:lnTo>
                <a:lnTo>
                  <a:pt x="1517532" y="2234120"/>
                </a:lnTo>
                <a:lnTo>
                  <a:pt x="1564172" y="2253644"/>
                </a:lnTo>
                <a:lnTo>
                  <a:pt x="1611320" y="2272515"/>
                </a:lnTo>
                <a:lnTo>
                  <a:pt x="1658967" y="2290723"/>
                </a:lnTo>
                <a:lnTo>
                  <a:pt x="1707103" y="2308257"/>
                </a:lnTo>
                <a:lnTo>
                  <a:pt x="1755720" y="2325109"/>
                </a:lnTo>
                <a:lnTo>
                  <a:pt x="1804807" y="2341269"/>
                </a:lnTo>
                <a:lnTo>
                  <a:pt x="1854356" y="2356728"/>
                </a:lnTo>
                <a:lnTo>
                  <a:pt x="1904356" y="2371475"/>
                </a:lnTo>
                <a:lnTo>
                  <a:pt x="1954800" y="2385501"/>
                </a:lnTo>
                <a:lnTo>
                  <a:pt x="2005677" y="2398796"/>
                </a:lnTo>
                <a:lnTo>
                  <a:pt x="2056979" y="2411351"/>
                </a:lnTo>
                <a:lnTo>
                  <a:pt x="2108695" y="2423157"/>
                </a:lnTo>
                <a:lnTo>
                  <a:pt x="2160818" y="2434203"/>
                </a:lnTo>
                <a:lnTo>
                  <a:pt x="2213336" y="2444480"/>
                </a:lnTo>
                <a:lnTo>
                  <a:pt x="2266241" y="2453979"/>
                </a:lnTo>
                <a:lnTo>
                  <a:pt x="2319525" y="2462689"/>
                </a:lnTo>
                <a:lnTo>
                  <a:pt x="2329171" y="2463884"/>
                </a:lnTo>
                <a:lnTo>
                  <a:pt x="2347563" y="2466660"/>
                </a:lnTo>
                <a:lnTo>
                  <a:pt x="2406495" y="2476058"/>
                </a:lnTo>
                <a:lnTo>
                  <a:pt x="2454942" y="2486487"/>
                </a:lnTo>
                <a:lnTo>
                  <a:pt x="2502503" y="2499090"/>
                </a:lnTo>
                <a:lnTo>
                  <a:pt x="2549129" y="2513813"/>
                </a:lnTo>
                <a:lnTo>
                  <a:pt x="2594772" y="2530605"/>
                </a:lnTo>
                <a:lnTo>
                  <a:pt x="2639384" y="2549412"/>
                </a:lnTo>
                <a:lnTo>
                  <a:pt x="2682917" y="2570183"/>
                </a:lnTo>
                <a:lnTo>
                  <a:pt x="2725323" y="2592864"/>
                </a:lnTo>
                <a:lnTo>
                  <a:pt x="2766553" y="2617403"/>
                </a:lnTo>
                <a:lnTo>
                  <a:pt x="2806560" y="2643748"/>
                </a:lnTo>
                <a:lnTo>
                  <a:pt x="2845296" y="2671845"/>
                </a:lnTo>
                <a:lnTo>
                  <a:pt x="2882712" y="2701643"/>
                </a:lnTo>
                <a:lnTo>
                  <a:pt x="2918759" y="2733088"/>
                </a:lnTo>
                <a:lnTo>
                  <a:pt x="2953391" y="2766128"/>
                </a:lnTo>
                <a:lnTo>
                  <a:pt x="2986559" y="2800711"/>
                </a:lnTo>
                <a:lnTo>
                  <a:pt x="3018214" y="2836784"/>
                </a:lnTo>
                <a:lnTo>
                  <a:pt x="3048309" y="2874294"/>
                </a:lnTo>
                <a:lnTo>
                  <a:pt x="3076796" y="2913189"/>
                </a:lnTo>
                <a:lnTo>
                  <a:pt x="3103626" y="2953416"/>
                </a:lnTo>
                <a:lnTo>
                  <a:pt x="3128751" y="2994923"/>
                </a:lnTo>
                <a:lnTo>
                  <a:pt x="3152123" y="3037657"/>
                </a:lnTo>
                <a:lnTo>
                  <a:pt x="3173694" y="3081565"/>
                </a:lnTo>
                <a:lnTo>
                  <a:pt x="3193416" y="3126595"/>
                </a:lnTo>
                <a:lnTo>
                  <a:pt x="3211241" y="3172695"/>
                </a:lnTo>
                <a:lnTo>
                  <a:pt x="3227120" y="3219811"/>
                </a:lnTo>
                <a:lnTo>
                  <a:pt x="3241006" y="3267891"/>
                </a:lnTo>
                <a:lnTo>
                  <a:pt x="3253413" y="3313085"/>
                </a:lnTo>
                <a:lnTo>
                  <a:pt x="3267303" y="3358122"/>
                </a:lnTo>
                <a:lnTo>
                  <a:pt x="3282677" y="3402966"/>
                </a:lnTo>
                <a:lnTo>
                  <a:pt x="3299538" y="3447582"/>
                </a:lnTo>
                <a:lnTo>
                  <a:pt x="3317887" y="3491936"/>
                </a:lnTo>
                <a:lnTo>
                  <a:pt x="3337728" y="3535993"/>
                </a:lnTo>
                <a:lnTo>
                  <a:pt x="3359061" y="3579718"/>
                </a:lnTo>
                <a:lnTo>
                  <a:pt x="3381890" y="3623075"/>
                </a:lnTo>
                <a:lnTo>
                  <a:pt x="3406216" y="3666030"/>
                </a:lnTo>
                <a:lnTo>
                  <a:pt x="3432041" y="3708548"/>
                </a:lnTo>
                <a:lnTo>
                  <a:pt x="3459276" y="3751391"/>
                </a:lnTo>
                <a:lnTo>
                  <a:pt x="3487564" y="3793099"/>
                </a:lnTo>
                <a:lnTo>
                  <a:pt x="3516870" y="3833663"/>
                </a:lnTo>
                <a:lnTo>
                  <a:pt x="3547157" y="3873070"/>
                </a:lnTo>
                <a:lnTo>
                  <a:pt x="3578391" y="3911310"/>
                </a:lnTo>
                <a:lnTo>
                  <a:pt x="3610536" y="3948372"/>
                </a:lnTo>
                <a:lnTo>
                  <a:pt x="3643559" y="3984245"/>
                </a:lnTo>
                <a:lnTo>
                  <a:pt x="3677423" y="4018918"/>
                </a:lnTo>
                <a:lnTo>
                  <a:pt x="3712093" y="4052380"/>
                </a:lnTo>
                <a:lnTo>
                  <a:pt x="3747535" y="4084621"/>
                </a:lnTo>
                <a:lnTo>
                  <a:pt x="3783714" y="4115628"/>
                </a:lnTo>
                <a:lnTo>
                  <a:pt x="3820594" y="4145392"/>
                </a:lnTo>
                <a:lnTo>
                  <a:pt x="3858140" y="4173902"/>
                </a:lnTo>
                <a:lnTo>
                  <a:pt x="3896317" y="4201146"/>
                </a:lnTo>
                <a:lnTo>
                  <a:pt x="3935090" y="4227113"/>
                </a:lnTo>
                <a:lnTo>
                  <a:pt x="3974424" y="4251793"/>
                </a:lnTo>
                <a:lnTo>
                  <a:pt x="4014284" y="4275174"/>
                </a:lnTo>
                <a:lnTo>
                  <a:pt x="4054634" y="4297247"/>
                </a:lnTo>
                <a:lnTo>
                  <a:pt x="4095441" y="4317999"/>
                </a:lnTo>
                <a:lnTo>
                  <a:pt x="4136668" y="4337419"/>
                </a:lnTo>
                <a:lnTo>
                  <a:pt x="4178280" y="4355498"/>
                </a:lnTo>
                <a:lnTo>
                  <a:pt x="4220243" y="4372224"/>
                </a:lnTo>
                <a:lnTo>
                  <a:pt x="4262521" y="4387585"/>
                </a:lnTo>
                <a:lnTo>
                  <a:pt x="4287994" y="4395957"/>
                </a:lnTo>
                <a:close/>
              </a:path>
            </a:pathLst>
          </a:custGeom>
          <a:solidFill>
            <a:srgbClr val="2923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781156" y="8571270"/>
            <a:ext cx="6525259" cy="1715770"/>
          </a:xfrm>
          <a:custGeom>
            <a:avLst/>
            <a:gdLst/>
            <a:ahLst/>
            <a:cxnLst/>
            <a:rect l="l" t="t" r="r" b="b"/>
            <a:pathLst>
              <a:path w="6525259" h="1715770">
                <a:moveTo>
                  <a:pt x="4783798" y="555599"/>
                </a:moveTo>
                <a:lnTo>
                  <a:pt x="6411556" y="1453337"/>
                </a:lnTo>
                <a:lnTo>
                  <a:pt x="6524824" y="1715728"/>
                </a:lnTo>
                <a:lnTo>
                  <a:pt x="0" y="1715728"/>
                </a:lnTo>
                <a:lnTo>
                  <a:pt x="444601" y="661190"/>
                </a:lnTo>
                <a:lnTo>
                  <a:pt x="1170727" y="0"/>
                </a:lnTo>
                <a:lnTo>
                  <a:pt x="2461945" y="14545"/>
                </a:lnTo>
                <a:lnTo>
                  <a:pt x="4783798" y="555599"/>
                </a:lnTo>
                <a:close/>
              </a:path>
            </a:pathLst>
          </a:custGeom>
          <a:solidFill>
            <a:srgbClr val="FFF7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828995" y="8065469"/>
            <a:ext cx="2459355" cy="2221865"/>
          </a:xfrm>
          <a:custGeom>
            <a:avLst/>
            <a:gdLst/>
            <a:ahLst/>
            <a:cxnLst/>
            <a:rect l="l" t="t" r="r" b="b"/>
            <a:pathLst>
              <a:path w="2459355" h="2221865">
                <a:moveTo>
                  <a:pt x="2418791" y="2221529"/>
                </a:moveTo>
                <a:lnTo>
                  <a:pt x="309414" y="2221529"/>
                </a:lnTo>
                <a:lnTo>
                  <a:pt x="284635" y="2187706"/>
                </a:lnTo>
                <a:lnTo>
                  <a:pt x="246037" y="2131931"/>
                </a:lnTo>
                <a:lnTo>
                  <a:pt x="207670" y="2073300"/>
                </a:lnTo>
                <a:lnTo>
                  <a:pt x="181714" y="2031091"/>
                </a:lnTo>
                <a:lnTo>
                  <a:pt x="157621" y="1988974"/>
                </a:lnTo>
                <a:lnTo>
                  <a:pt x="135364" y="1946962"/>
                </a:lnTo>
                <a:lnTo>
                  <a:pt x="114914" y="1905069"/>
                </a:lnTo>
                <a:lnTo>
                  <a:pt x="96242" y="1863305"/>
                </a:lnTo>
                <a:lnTo>
                  <a:pt x="79319" y="1821684"/>
                </a:lnTo>
                <a:lnTo>
                  <a:pt x="64117" y="1780217"/>
                </a:lnTo>
                <a:lnTo>
                  <a:pt x="50607" y="1738917"/>
                </a:lnTo>
                <a:lnTo>
                  <a:pt x="38760" y="1697797"/>
                </a:lnTo>
                <a:lnTo>
                  <a:pt x="28548" y="1656869"/>
                </a:lnTo>
                <a:lnTo>
                  <a:pt x="19943" y="1616146"/>
                </a:lnTo>
                <a:lnTo>
                  <a:pt x="12914" y="1575638"/>
                </a:lnTo>
                <a:lnTo>
                  <a:pt x="7434" y="1535360"/>
                </a:lnTo>
                <a:lnTo>
                  <a:pt x="3474" y="1495323"/>
                </a:lnTo>
                <a:lnTo>
                  <a:pt x="1006" y="1455540"/>
                </a:lnTo>
                <a:lnTo>
                  <a:pt x="0" y="1416023"/>
                </a:lnTo>
                <a:lnTo>
                  <a:pt x="427" y="1376785"/>
                </a:lnTo>
                <a:lnTo>
                  <a:pt x="2261" y="1337837"/>
                </a:lnTo>
                <a:lnTo>
                  <a:pt x="5470" y="1299193"/>
                </a:lnTo>
                <a:lnTo>
                  <a:pt x="10028" y="1260864"/>
                </a:lnTo>
                <a:lnTo>
                  <a:pt x="15905" y="1222864"/>
                </a:lnTo>
                <a:lnTo>
                  <a:pt x="23072" y="1185203"/>
                </a:lnTo>
                <a:lnTo>
                  <a:pt x="31502" y="1147896"/>
                </a:lnTo>
                <a:lnTo>
                  <a:pt x="41164" y="1110953"/>
                </a:lnTo>
                <a:lnTo>
                  <a:pt x="52031" y="1074388"/>
                </a:lnTo>
                <a:lnTo>
                  <a:pt x="64074" y="1038213"/>
                </a:lnTo>
                <a:lnTo>
                  <a:pt x="77264" y="1002440"/>
                </a:lnTo>
                <a:lnTo>
                  <a:pt x="91572" y="967082"/>
                </a:lnTo>
                <a:lnTo>
                  <a:pt x="106970" y="932151"/>
                </a:lnTo>
                <a:lnTo>
                  <a:pt x="123430" y="897659"/>
                </a:lnTo>
                <a:lnTo>
                  <a:pt x="140921" y="863619"/>
                </a:lnTo>
                <a:lnTo>
                  <a:pt x="159417" y="830043"/>
                </a:lnTo>
                <a:lnTo>
                  <a:pt x="178887" y="796943"/>
                </a:lnTo>
                <a:lnTo>
                  <a:pt x="199304" y="764332"/>
                </a:lnTo>
                <a:lnTo>
                  <a:pt x="220639" y="732223"/>
                </a:lnTo>
                <a:lnTo>
                  <a:pt x="242863" y="700627"/>
                </a:lnTo>
                <a:lnTo>
                  <a:pt x="265947" y="669557"/>
                </a:lnTo>
                <a:lnTo>
                  <a:pt x="289862" y="639025"/>
                </a:lnTo>
                <a:lnTo>
                  <a:pt x="314581" y="609045"/>
                </a:lnTo>
                <a:lnTo>
                  <a:pt x="340074" y="579627"/>
                </a:lnTo>
                <a:lnTo>
                  <a:pt x="366313" y="550785"/>
                </a:lnTo>
                <a:lnTo>
                  <a:pt x="393268" y="522530"/>
                </a:lnTo>
                <a:lnTo>
                  <a:pt x="420912" y="494876"/>
                </a:lnTo>
                <a:lnTo>
                  <a:pt x="449216" y="467834"/>
                </a:lnTo>
                <a:lnTo>
                  <a:pt x="478150" y="441418"/>
                </a:lnTo>
                <a:lnTo>
                  <a:pt x="507687" y="415639"/>
                </a:lnTo>
                <a:lnTo>
                  <a:pt x="537797" y="390509"/>
                </a:lnTo>
                <a:lnTo>
                  <a:pt x="568452" y="366042"/>
                </a:lnTo>
                <a:lnTo>
                  <a:pt x="599623" y="342249"/>
                </a:lnTo>
                <a:lnTo>
                  <a:pt x="631282" y="319142"/>
                </a:lnTo>
                <a:lnTo>
                  <a:pt x="663400" y="296735"/>
                </a:lnTo>
                <a:lnTo>
                  <a:pt x="695947" y="275040"/>
                </a:lnTo>
                <a:lnTo>
                  <a:pt x="728897" y="254069"/>
                </a:lnTo>
                <a:lnTo>
                  <a:pt x="762219" y="233834"/>
                </a:lnTo>
                <a:lnTo>
                  <a:pt x="795885" y="214347"/>
                </a:lnTo>
                <a:lnTo>
                  <a:pt x="829867" y="195622"/>
                </a:lnTo>
                <a:lnTo>
                  <a:pt x="864135" y="177670"/>
                </a:lnTo>
                <a:lnTo>
                  <a:pt x="898662" y="160504"/>
                </a:lnTo>
                <a:lnTo>
                  <a:pt x="933418" y="144136"/>
                </a:lnTo>
                <a:lnTo>
                  <a:pt x="968375" y="128579"/>
                </a:lnTo>
                <a:lnTo>
                  <a:pt x="1038775" y="99946"/>
                </a:lnTo>
                <a:lnTo>
                  <a:pt x="1109635" y="74704"/>
                </a:lnTo>
                <a:lnTo>
                  <a:pt x="1180724" y="52951"/>
                </a:lnTo>
                <a:lnTo>
                  <a:pt x="1251813" y="34787"/>
                </a:lnTo>
                <a:lnTo>
                  <a:pt x="1322672" y="20311"/>
                </a:lnTo>
                <a:lnTo>
                  <a:pt x="1393073" y="9622"/>
                </a:lnTo>
                <a:lnTo>
                  <a:pt x="1462785" y="2818"/>
                </a:lnTo>
                <a:lnTo>
                  <a:pt x="1531579" y="0"/>
                </a:lnTo>
                <a:lnTo>
                  <a:pt x="1565560" y="115"/>
                </a:lnTo>
                <a:lnTo>
                  <a:pt x="1632547" y="3459"/>
                </a:lnTo>
                <a:lnTo>
                  <a:pt x="1698043" y="11035"/>
                </a:lnTo>
                <a:lnTo>
                  <a:pt x="1761818" y="22943"/>
                </a:lnTo>
                <a:lnTo>
                  <a:pt x="1823643" y="39280"/>
                </a:lnTo>
                <a:lnTo>
                  <a:pt x="1883288" y="60147"/>
                </a:lnTo>
                <a:lnTo>
                  <a:pt x="1940524" y="85642"/>
                </a:lnTo>
                <a:lnTo>
                  <a:pt x="1995121" y="115864"/>
                </a:lnTo>
                <a:lnTo>
                  <a:pt x="2289785" y="323119"/>
                </a:lnTo>
                <a:lnTo>
                  <a:pt x="2451499" y="480980"/>
                </a:lnTo>
                <a:lnTo>
                  <a:pt x="2459004" y="492051"/>
                </a:lnTo>
                <a:lnTo>
                  <a:pt x="2459004" y="2168382"/>
                </a:lnTo>
                <a:lnTo>
                  <a:pt x="2437055" y="2198449"/>
                </a:lnTo>
                <a:lnTo>
                  <a:pt x="2418791" y="2221529"/>
                </a:lnTo>
                <a:close/>
              </a:path>
            </a:pathLst>
          </a:custGeom>
          <a:solidFill>
            <a:srgbClr val="FFC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08368" y="1979967"/>
            <a:ext cx="480695" cy="956944"/>
          </a:xfrm>
          <a:custGeom>
            <a:avLst/>
            <a:gdLst/>
            <a:ahLst/>
            <a:cxnLst/>
            <a:rect l="l" t="t" r="r" b="b"/>
            <a:pathLst>
              <a:path w="480695" h="956944">
                <a:moveTo>
                  <a:pt x="77349" y="956393"/>
                </a:moveTo>
                <a:lnTo>
                  <a:pt x="37562" y="949215"/>
                </a:lnTo>
                <a:lnTo>
                  <a:pt x="1306" y="850918"/>
                </a:lnTo>
                <a:lnTo>
                  <a:pt x="0" y="785498"/>
                </a:lnTo>
                <a:lnTo>
                  <a:pt x="1306" y="706803"/>
                </a:lnTo>
                <a:lnTo>
                  <a:pt x="5224" y="581577"/>
                </a:lnTo>
                <a:lnTo>
                  <a:pt x="18019" y="402010"/>
                </a:lnTo>
                <a:lnTo>
                  <a:pt x="39374" y="214414"/>
                </a:lnTo>
                <a:lnTo>
                  <a:pt x="59424" y="66713"/>
                </a:lnTo>
                <a:lnTo>
                  <a:pt x="68300" y="6830"/>
                </a:lnTo>
                <a:lnTo>
                  <a:pt x="169844" y="0"/>
                </a:lnTo>
                <a:lnTo>
                  <a:pt x="231778" y="5712"/>
                </a:lnTo>
                <a:lnTo>
                  <a:pt x="279378" y="31157"/>
                </a:lnTo>
                <a:lnTo>
                  <a:pt x="337923" y="83526"/>
                </a:lnTo>
                <a:lnTo>
                  <a:pt x="387575" y="141822"/>
                </a:lnTo>
                <a:lnTo>
                  <a:pt x="410022" y="178218"/>
                </a:lnTo>
                <a:lnTo>
                  <a:pt x="430228" y="219590"/>
                </a:lnTo>
                <a:lnTo>
                  <a:pt x="447703" y="266047"/>
                </a:lnTo>
                <a:lnTo>
                  <a:pt x="461954" y="317696"/>
                </a:lnTo>
                <a:lnTo>
                  <a:pt x="472490" y="374646"/>
                </a:lnTo>
                <a:lnTo>
                  <a:pt x="478821" y="437005"/>
                </a:lnTo>
                <a:lnTo>
                  <a:pt x="480454" y="504880"/>
                </a:lnTo>
                <a:lnTo>
                  <a:pt x="476604" y="579500"/>
                </a:lnTo>
                <a:lnTo>
                  <a:pt x="467692" y="644692"/>
                </a:lnTo>
                <a:lnTo>
                  <a:pt x="454711" y="700968"/>
                </a:lnTo>
                <a:lnTo>
                  <a:pt x="438655" y="748838"/>
                </a:lnTo>
                <a:lnTo>
                  <a:pt x="420516" y="788814"/>
                </a:lnTo>
                <a:lnTo>
                  <a:pt x="381960" y="847122"/>
                </a:lnTo>
                <a:lnTo>
                  <a:pt x="329397" y="891766"/>
                </a:lnTo>
                <a:lnTo>
                  <a:pt x="285776" y="914554"/>
                </a:lnTo>
                <a:lnTo>
                  <a:pt x="236099" y="933660"/>
                </a:lnTo>
                <a:lnTo>
                  <a:pt x="183801" y="947906"/>
                </a:lnTo>
                <a:lnTo>
                  <a:pt x="132316" y="956114"/>
                </a:lnTo>
                <a:lnTo>
                  <a:pt x="77349" y="956393"/>
                </a:lnTo>
                <a:close/>
              </a:path>
            </a:pathLst>
          </a:custGeom>
          <a:solidFill>
            <a:srgbClr val="FFC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87858" y="4659220"/>
            <a:ext cx="1498165" cy="53881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842715" y="1781770"/>
            <a:ext cx="12160250" cy="6341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5100"/>
              </a:lnSpc>
              <a:spcBef>
                <a:spcPts val="100"/>
              </a:spcBef>
            </a:pPr>
            <a:r>
              <a:rPr sz="4500" spc="395" dirty="0">
                <a:solidFill>
                  <a:srgbClr val="FFFFFF"/>
                </a:solidFill>
                <a:latin typeface="Arial"/>
                <a:cs typeface="Arial"/>
              </a:rPr>
              <a:t>Ergenlik </a:t>
            </a:r>
            <a:r>
              <a:rPr sz="4500" spc="580" dirty="0">
                <a:solidFill>
                  <a:srgbClr val="FFFFFF"/>
                </a:solidFill>
                <a:latin typeface="Arial"/>
                <a:cs typeface="Arial"/>
              </a:rPr>
              <a:t>döneminde </a:t>
            </a:r>
            <a:r>
              <a:rPr sz="4500" spc="520" dirty="0">
                <a:solidFill>
                  <a:srgbClr val="FFFFFF"/>
                </a:solidFill>
                <a:latin typeface="Arial"/>
                <a:cs typeface="Arial"/>
              </a:rPr>
              <a:t>arkadaşlık</a:t>
            </a:r>
            <a:r>
              <a:rPr sz="4500" spc="-7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500" spc="430" dirty="0">
                <a:solidFill>
                  <a:srgbClr val="FFFFFF"/>
                </a:solidFill>
                <a:latin typeface="Arial"/>
                <a:cs typeface="Arial"/>
              </a:rPr>
              <a:t>ilişkileri  </a:t>
            </a:r>
            <a:r>
              <a:rPr sz="4500" spc="635" dirty="0">
                <a:solidFill>
                  <a:srgbClr val="FFFFFF"/>
                </a:solidFill>
                <a:latin typeface="Arial"/>
                <a:cs typeface="Arial"/>
              </a:rPr>
              <a:t>daha </a:t>
            </a:r>
            <a:r>
              <a:rPr sz="4500" spc="520" dirty="0">
                <a:solidFill>
                  <a:srgbClr val="FFFFFF"/>
                </a:solidFill>
                <a:latin typeface="Arial"/>
                <a:cs typeface="Arial"/>
              </a:rPr>
              <a:t>çok </a:t>
            </a:r>
            <a:r>
              <a:rPr sz="4500" spc="635" dirty="0">
                <a:solidFill>
                  <a:srgbClr val="FFFFFF"/>
                </a:solidFill>
                <a:latin typeface="Arial"/>
                <a:cs typeface="Arial"/>
              </a:rPr>
              <a:t>önem </a:t>
            </a:r>
            <a:r>
              <a:rPr sz="4500" spc="395" dirty="0">
                <a:solidFill>
                  <a:srgbClr val="FFFFFF"/>
                </a:solidFill>
                <a:latin typeface="Arial"/>
                <a:cs typeface="Arial"/>
              </a:rPr>
              <a:t>kazanır. </a:t>
            </a:r>
            <a:r>
              <a:rPr sz="4500" spc="365" dirty="0">
                <a:solidFill>
                  <a:srgbClr val="FFFFFF"/>
                </a:solidFill>
                <a:latin typeface="Arial"/>
                <a:cs typeface="Arial"/>
              </a:rPr>
              <a:t>Eskiden </a:t>
            </a:r>
            <a:r>
              <a:rPr sz="4500" spc="635" dirty="0">
                <a:solidFill>
                  <a:srgbClr val="FFFFFF"/>
                </a:solidFill>
                <a:latin typeface="Arial"/>
                <a:cs typeface="Arial"/>
              </a:rPr>
              <a:t>daha  </a:t>
            </a:r>
            <a:r>
              <a:rPr sz="4500" spc="520" dirty="0">
                <a:solidFill>
                  <a:srgbClr val="FFFFFF"/>
                </a:solidFill>
                <a:latin typeface="Arial"/>
                <a:cs typeface="Arial"/>
              </a:rPr>
              <a:t>çok </a:t>
            </a:r>
            <a:r>
              <a:rPr sz="4500" spc="585" dirty="0">
                <a:solidFill>
                  <a:srgbClr val="FFFFFF"/>
                </a:solidFill>
                <a:latin typeface="Arial"/>
                <a:cs typeface="Arial"/>
              </a:rPr>
              <a:t>oyun </a:t>
            </a:r>
            <a:r>
              <a:rPr sz="4500" spc="425" dirty="0">
                <a:solidFill>
                  <a:srgbClr val="FFFFFF"/>
                </a:solidFill>
                <a:latin typeface="Arial"/>
                <a:cs typeface="Arial"/>
              </a:rPr>
              <a:t>ağırlıklı </a:t>
            </a:r>
            <a:r>
              <a:rPr sz="4500" spc="535" dirty="0">
                <a:solidFill>
                  <a:srgbClr val="FFFFFF"/>
                </a:solidFill>
                <a:latin typeface="Arial"/>
                <a:cs typeface="Arial"/>
              </a:rPr>
              <a:t>olan </a:t>
            </a:r>
            <a:r>
              <a:rPr sz="4500" spc="440" dirty="0">
                <a:solidFill>
                  <a:srgbClr val="FFFFFF"/>
                </a:solidFill>
                <a:latin typeface="Arial"/>
                <a:cs typeface="Arial"/>
              </a:rPr>
              <a:t>ilişkilerde </a:t>
            </a:r>
            <a:r>
              <a:rPr sz="4500" spc="505" dirty="0">
                <a:solidFill>
                  <a:srgbClr val="FFFFFF"/>
                </a:solidFill>
                <a:latin typeface="Arial"/>
                <a:cs typeface="Arial"/>
              </a:rPr>
              <a:t>artık  </a:t>
            </a:r>
            <a:r>
              <a:rPr sz="4500" spc="500" dirty="0">
                <a:solidFill>
                  <a:srgbClr val="FFFFFF"/>
                </a:solidFill>
                <a:latin typeface="Arial"/>
                <a:cs typeface="Arial"/>
              </a:rPr>
              <a:t>uzun </a:t>
            </a:r>
            <a:r>
              <a:rPr sz="4500" spc="420" dirty="0">
                <a:solidFill>
                  <a:srgbClr val="FFFFFF"/>
                </a:solidFill>
                <a:latin typeface="Arial"/>
                <a:cs typeface="Arial"/>
              </a:rPr>
              <a:t>söyleşilerin </a:t>
            </a:r>
            <a:r>
              <a:rPr sz="4500" spc="450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4500" spc="500" dirty="0">
                <a:solidFill>
                  <a:srgbClr val="FFFFFF"/>
                </a:solidFill>
                <a:latin typeface="Arial"/>
                <a:cs typeface="Arial"/>
              </a:rPr>
              <a:t>birlikte </a:t>
            </a:r>
            <a:r>
              <a:rPr sz="4500" spc="585" dirty="0">
                <a:solidFill>
                  <a:srgbClr val="FFFFFF"/>
                </a:solidFill>
                <a:latin typeface="Arial"/>
                <a:cs typeface="Arial"/>
              </a:rPr>
              <a:t>olmanın  </a:t>
            </a:r>
            <a:r>
              <a:rPr sz="4500" spc="495" dirty="0">
                <a:solidFill>
                  <a:srgbClr val="FFFFFF"/>
                </a:solidFill>
                <a:latin typeface="Arial"/>
                <a:cs typeface="Arial"/>
              </a:rPr>
              <a:t>verdiği </a:t>
            </a:r>
            <a:r>
              <a:rPr sz="4500" spc="470" dirty="0">
                <a:solidFill>
                  <a:srgbClr val="FFFFFF"/>
                </a:solidFill>
                <a:latin typeface="Arial"/>
                <a:cs typeface="Arial"/>
              </a:rPr>
              <a:t>keyif </a:t>
            </a:r>
            <a:r>
              <a:rPr sz="4500" spc="484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4500" spc="560" dirty="0">
                <a:solidFill>
                  <a:srgbClr val="FFFFFF"/>
                </a:solidFill>
                <a:latin typeface="Arial"/>
                <a:cs typeface="Arial"/>
              </a:rPr>
              <a:t>ortaya </a:t>
            </a:r>
            <a:r>
              <a:rPr sz="4500" spc="375" dirty="0">
                <a:solidFill>
                  <a:srgbClr val="FFFFFF"/>
                </a:solidFill>
                <a:latin typeface="Arial"/>
                <a:cs typeface="Arial"/>
              </a:rPr>
              <a:t>çıkar. </a:t>
            </a:r>
            <a:r>
              <a:rPr sz="4500" spc="475" dirty="0">
                <a:solidFill>
                  <a:srgbClr val="FFFFFF"/>
                </a:solidFill>
                <a:latin typeface="Arial"/>
                <a:cs typeface="Arial"/>
              </a:rPr>
              <a:t>Ortak  </a:t>
            </a:r>
            <a:r>
              <a:rPr sz="4500" spc="550" dirty="0">
                <a:solidFill>
                  <a:srgbClr val="FFFFFF"/>
                </a:solidFill>
                <a:latin typeface="Arial"/>
                <a:cs typeface="Arial"/>
              </a:rPr>
              <a:t>değişim</a:t>
            </a:r>
            <a:r>
              <a:rPr sz="4500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500" spc="450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4500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500" spc="480" dirty="0">
                <a:solidFill>
                  <a:srgbClr val="FFFFFF"/>
                </a:solidFill>
                <a:latin typeface="Arial"/>
                <a:cs typeface="Arial"/>
              </a:rPr>
              <a:t>sorunlar</a:t>
            </a:r>
            <a:r>
              <a:rPr sz="4500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500" spc="375" dirty="0">
                <a:solidFill>
                  <a:srgbClr val="FFFFFF"/>
                </a:solidFill>
                <a:latin typeface="Arial"/>
                <a:cs typeface="Arial"/>
              </a:rPr>
              <a:t>yaşadığınız,</a:t>
            </a:r>
            <a:r>
              <a:rPr sz="4500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500" spc="375" dirty="0">
                <a:solidFill>
                  <a:srgbClr val="FFFFFF"/>
                </a:solidFill>
                <a:latin typeface="Arial"/>
                <a:cs typeface="Arial"/>
              </a:rPr>
              <a:t>sizinle  </a:t>
            </a:r>
            <a:r>
              <a:rPr sz="4500" spc="525" dirty="0">
                <a:solidFill>
                  <a:srgbClr val="FFFFFF"/>
                </a:solidFill>
                <a:latin typeface="Arial"/>
                <a:cs typeface="Arial"/>
              </a:rPr>
              <a:t>aynı </a:t>
            </a:r>
            <a:r>
              <a:rPr sz="4500" spc="490" dirty="0">
                <a:solidFill>
                  <a:srgbClr val="FFFFFF"/>
                </a:solidFill>
                <a:latin typeface="Arial"/>
                <a:cs typeface="Arial"/>
              </a:rPr>
              <a:t>cinsiyetteki </a:t>
            </a:r>
            <a:r>
              <a:rPr sz="4500" spc="420" dirty="0">
                <a:solidFill>
                  <a:srgbClr val="FFFFFF"/>
                </a:solidFill>
                <a:latin typeface="Arial"/>
                <a:cs typeface="Arial"/>
              </a:rPr>
              <a:t>kişilerle </a:t>
            </a:r>
            <a:r>
              <a:rPr sz="4500" spc="635" dirty="0">
                <a:solidFill>
                  <a:srgbClr val="FFFFFF"/>
                </a:solidFill>
                <a:latin typeface="Arial"/>
                <a:cs typeface="Arial"/>
              </a:rPr>
              <a:t>daha </a:t>
            </a:r>
            <a:r>
              <a:rPr sz="4500" spc="555" dirty="0">
                <a:solidFill>
                  <a:srgbClr val="FFFFFF"/>
                </a:solidFill>
                <a:latin typeface="Arial"/>
                <a:cs typeface="Arial"/>
              </a:rPr>
              <a:t>yakın  </a:t>
            </a:r>
            <a:r>
              <a:rPr sz="4500" spc="450" dirty="0">
                <a:solidFill>
                  <a:srgbClr val="FFFFFF"/>
                </a:solidFill>
                <a:latin typeface="Arial"/>
                <a:cs typeface="Arial"/>
              </a:rPr>
              <a:t>ilişki </a:t>
            </a:r>
            <a:r>
              <a:rPr sz="4500" spc="459" dirty="0">
                <a:solidFill>
                  <a:srgbClr val="FFFFFF"/>
                </a:solidFill>
                <a:latin typeface="Arial"/>
                <a:cs typeface="Arial"/>
              </a:rPr>
              <a:t>içine</a:t>
            </a:r>
            <a:r>
              <a:rPr sz="4500" spc="-2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500" spc="360" dirty="0">
                <a:solidFill>
                  <a:srgbClr val="FFFFFF"/>
                </a:solidFill>
                <a:latin typeface="Arial"/>
                <a:cs typeface="Arial"/>
              </a:rPr>
              <a:t>girersiniz.</a:t>
            </a:r>
            <a:endParaRPr sz="4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508</Words>
  <Application>Microsoft Office PowerPoint</Application>
  <PresentationFormat>Özel</PresentationFormat>
  <Paragraphs>47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Office Theme</vt:lpstr>
      <vt:lpstr>PowerPoint Sunusu</vt:lpstr>
      <vt:lpstr>PowerPoint Sunusu</vt:lpstr>
      <vt:lpstr>PowerPoint Sunusu</vt:lpstr>
      <vt:lpstr>Ülkemizde ergenlik dönemi ortalama  olarak kızlarda 9-12, erkeklerde 11-14  yaşları arasında başlar.</vt:lpstr>
      <vt:lpstr>PowerPoint Sunusu</vt:lpstr>
      <vt:lpstr>PowerPoint Sunusu</vt:lpstr>
      <vt:lpstr>PowerPoint Sunusu</vt:lpstr>
      <vt:lpstr>PowerPoint Sunusu</vt:lpstr>
      <vt:lpstr>PowerPoint Sunusu</vt:lpstr>
      <vt:lpstr>ZİHİNSEL, RUHSAL VE  SOSYAL ÖZELLİKLER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ergenlik sunu 2</dc:title>
  <dc:creator>PDR MAMAKRAM</dc:creator>
  <cp:keywords>DAE1JO_d1yU,BAEZG2GDR1Q</cp:keywords>
  <cp:lastModifiedBy>dell3</cp:lastModifiedBy>
  <cp:revision>1</cp:revision>
  <dcterms:created xsi:type="dcterms:W3CDTF">2022-01-12T06:13:19Z</dcterms:created>
  <dcterms:modified xsi:type="dcterms:W3CDTF">2022-01-12T06:16:26Z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2022-01-12T00:00:00Z</vt:filetime>
  </property>
  <property fmtid="{D5CDD505-2E9C-101B-9397-08002B2CF9AE}" pid="3" name="Creator">
    <vt:lpwstr>Canva</vt:lpwstr>
  </property>
  <property fmtid="{D5CDD505-2E9C-101B-9397-08002B2CF9AE}" pid="4" name="LastSaved">
    <vt:filetime>2022-01-12T00:00:00Z</vt:filetime>
  </property>
</Properties>
</file>