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91" r:id="rId2"/>
    <p:sldId id="320" r:id="rId3"/>
    <p:sldId id="257" r:id="rId4"/>
    <p:sldId id="321" r:id="rId5"/>
    <p:sldId id="256" r:id="rId6"/>
    <p:sldId id="322" r:id="rId7"/>
    <p:sldId id="323" r:id="rId8"/>
    <p:sldId id="324" r:id="rId9"/>
    <p:sldId id="258" r:id="rId10"/>
    <p:sldId id="325" r:id="rId11"/>
    <p:sldId id="259" r:id="rId12"/>
    <p:sldId id="260" r:id="rId13"/>
    <p:sldId id="261" r:id="rId14"/>
    <p:sldId id="262" r:id="rId15"/>
    <p:sldId id="263" r:id="rId16"/>
    <p:sldId id="326" r:id="rId17"/>
    <p:sldId id="327" r:id="rId18"/>
    <p:sldId id="328" r:id="rId19"/>
    <p:sldId id="317" r:id="rId20"/>
    <p:sldId id="318" r:id="rId21"/>
    <p:sldId id="319"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83" r:id="rId38"/>
    <p:sldId id="309" r:id="rId39"/>
    <p:sldId id="300" r:id="rId40"/>
    <p:sldId id="301" r:id="rId41"/>
    <p:sldId id="302" r:id="rId42"/>
    <p:sldId id="303" r:id="rId43"/>
    <p:sldId id="304" r:id="rId44"/>
    <p:sldId id="305" r:id="rId45"/>
    <p:sldId id="310" r:id="rId46"/>
    <p:sldId id="306" r:id="rId47"/>
    <p:sldId id="307" r:id="rId48"/>
    <p:sldId id="308" r:id="rId49"/>
    <p:sldId id="311" r:id="rId50"/>
    <p:sldId id="312" r:id="rId51"/>
    <p:sldId id="313" r:id="rId52"/>
    <p:sldId id="314" r:id="rId53"/>
    <p:sldId id="329" r:id="rId54"/>
    <p:sldId id="330" r:id="rId55"/>
    <p:sldId id="331" r:id="rId56"/>
    <p:sldId id="332" r:id="rId57"/>
    <p:sldId id="333" r:id="rId58"/>
    <p:sldId id="334" r:id="rId59"/>
    <p:sldId id="335" r:id="rId60"/>
    <p:sldId id="336" r:id="rId61"/>
    <p:sldId id="287" r:id="rId62"/>
    <p:sldId id="288" r:id="rId63"/>
    <p:sldId id="289" r:id="rId64"/>
  </p:sldIdLst>
  <p:sldSz cx="9144000" cy="6858000" type="screen4x3"/>
  <p:notesSz cx="6858000" cy="9144000"/>
  <p:defaultTextStyle>
    <a:defPPr>
      <a:defRPr lang="tr-T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showPr>
  <p:clrMru>
    <a:srgbClr val="336600"/>
    <a:srgbClr val="F9953B"/>
    <a:srgbClr val="FF3399"/>
    <a:srgbClr val="000000"/>
    <a:srgbClr val="990099"/>
    <a:srgbClr val="D60093"/>
    <a:srgbClr val="FF9933"/>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10" autoAdjust="0"/>
    <p:restoredTop sz="94660"/>
  </p:normalViewPr>
  <p:slideViewPr>
    <p:cSldViewPr>
      <p:cViewPr varScale="1">
        <p:scale>
          <a:sx n="91" d="100"/>
          <a:sy n="91" d="100"/>
        </p:scale>
        <p:origin x="-132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57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5058" name="Group 2"/>
          <p:cNvGrpSpPr>
            <a:grpSpLocks/>
          </p:cNvGrpSpPr>
          <p:nvPr/>
        </p:nvGrpSpPr>
        <p:grpSpPr bwMode="auto">
          <a:xfrm>
            <a:off x="0" y="-19050"/>
            <a:ext cx="9144000" cy="6877050"/>
            <a:chOff x="0" y="-12"/>
            <a:chExt cx="5760" cy="4332"/>
          </a:xfrm>
        </p:grpSpPr>
        <p:sp>
          <p:nvSpPr>
            <p:cNvPr id="45059"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endParaRPr lang="tr-TR"/>
            </a:p>
          </p:txBody>
        </p:sp>
        <p:grpSp>
          <p:nvGrpSpPr>
            <p:cNvPr id="45060" name="Group 4"/>
            <p:cNvGrpSpPr>
              <a:grpSpLocks/>
            </p:cNvGrpSpPr>
            <p:nvPr userDrawn="1"/>
          </p:nvGrpSpPr>
          <p:grpSpPr bwMode="auto">
            <a:xfrm>
              <a:off x="0" y="-12"/>
              <a:ext cx="5760" cy="1045"/>
              <a:chOff x="0" y="-9"/>
              <a:chExt cx="5760" cy="1045"/>
            </a:xfrm>
          </p:grpSpPr>
          <p:sp>
            <p:nvSpPr>
              <p:cNvPr id="45061"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endParaRPr lang="tr-TR"/>
              </a:p>
            </p:txBody>
          </p:sp>
          <p:grpSp>
            <p:nvGrpSpPr>
              <p:cNvPr id="45062" name="Group 6"/>
              <p:cNvGrpSpPr>
                <a:grpSpLocks/>
              </p:cNvGrpSpPr>
              <p:nvPr userDrawn="1"/>
            </p:nvGrpSpPr>
            <p:grpSpPr bwMode="auto">
              <a:xfrm>
                <a:off x="333" y="-9"/>
                <a:ext cx="5176" cy="1044"/>
                <a:chOff x="333" y="-9"/>
                <a:chExt cx="5176" cy="1044"/>
              </a:xfrm>
            </p:grpSpPr>
            <p:sp>
              <p:nvSpPr>
                <p:cNvPr id="45063"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tr-TR"/>
                </a:p>
              </p:txBody>
            </p:sp>
            <p:sp>
              <p:nvSpPr>
                <p:cNvPr id="45064"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tr-TR"/>
                </a:p>
              </p:txBody>
            </p:sp>
            <p:sp>
              <p:nvSpPr>
                <p:cNvPr id="45065"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tr-TR"/>
                </a:p>
              </p:txBody>
            </p:sp>
            <p:sp>
              <p:nvSpPr>
                <p:cNvPr id="45066"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tr-TR"/>
                </a:p>
              </p:txBody>
            </p:sp>
            <p:sp>
              <p:nvSpPr>
                <p:cNvPr id="45067"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tr-TR"/>
                </a:p>
              </p:txBody>
            </p:sp>
            <p:sp>
              <p:nvSpPr>
                <p:cNvPr id="45068"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tr-TR"/>
                </a:p>
              </p:txBody>
            </p:sp>
            <p:sp>
              <p:nvSpPr>
                <p:cNvPr id="45069"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tr-TR"/>
                </a:p>
              </p:txBody>
            </p:sp>
            <p:sp>
              <p:nvSpPr>
                <p:cNvPr id="45070"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tr-TR"/>
                </a:p>
              </p:txBody>
            </p:sp>
            <p:sp>
              <p:nvSpPr>
                <p:cNvPr id="45071"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tr-TR"/>
                </a:p>
              </p:txBody>
            </p:sp>
            <p:sp>
              <p:nvSpPr>
                <p:cNvPr id="45072"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tr-TR"/>
                </a:p>
              </p:txBody>
            </p:sp>
            <p:sp>
              <p:nvSpPr>
                <p:cNvPr id="45073"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tr-TR"/>
                </a:p>
              </p:txBody>
            </p:sp>
            <p:sp>
              <p:nvSpPr>
                <p:cNvPr id="45074"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tr-TR"/>
                </a:p>
              </p:txBody>
            </p:sp>
            <p:sp>
              <p:nvSpPr>
                <p:cNvPr id="45075"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tr-TR"/>
                </a:p>
              </p:txBody>
            </p:sp>
            <p:sp>
              <p:nvSpPr>
                <p:cNvPr id="45076"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tr-TR"/>
                </a:p>
              </p:txBody>
            </p:sp>
            <p:sp>
              <p:nvSpPr>
                <p:cNvPr id="45077"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tr-TR"/>
                </a:p>
              </p:txBody>
            </p:sp>
            <p:sp>
              <p:nvSpPr>
                <p:cNvPr id="45078"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tr-TR"/>
                </a:p>
              </p:txBody>
            </p:sp>
            <p:sp>
              <p:nvSpPr>
                <p:cNvPr id="45079"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tr-TR"/>
                </a:p>
              </p:txBody>
            </p:sp>
            <p:sp>
              <p:nvSpPr>
                <p:cNvPr id="45080"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tr-TR"/>
                </a:p>
              </p:txBody>
            </p:sp>
            <p:sp>
              <p:nvSpPr>
                <p:cNvPr id="45081"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tr-TR"/>
                </a:p>
              </p:txBody>
            </p:sp>
            <p:sp>
              <p:nvSpPr>
                <p:cNvPr id="45082"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tr-TR"/>
                </a:p>
              </p:txBody>
            </p:sp>
            <p:sp>
              <p:nvSpPr>
                <p:cNvPr id="45083"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tr-TR"/>
                </a:p>
              </p:txBody>
            </p:sp>
            <p:sp>
              <p:nvSpPr>
                <p:cNvPr id="45084"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tr-TR"/>
                </a:p>
              </p:txBody>
            </p:sp>
            <p:sp>
              <p:nvSpPr>
                <p:cNvPr id="45085"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tr-TR"/>
                </a:p>
              </p:txBody>
            </p:sp>
            <p:sp>
              <p:nvSpPr>
                <p:cNvPr id="45086"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tr-TR"/>
                </a:p>
              </p:txBody>
            </p:sp>
            <p:sp>
              <p:nvSpPr>
                <p:cNvPr id="45087"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tr-TR"/>
                </a:p>
              </p:txBody>
            </p:sp>
            <p:sp>
              <p:nvSpPr>
                <p:cNvPr id="45088"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tr-TR"/>
                </a:p>
              </p:txBody>
            </p:sp>
            <p:sp>
              <p:nvSpPr>
                <p:cNvPr id="45089"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tr-TR"/>
                </a:p>
              </p:txBody>
            </p:sp>
            <p:sp>
              <p:nvSpPr>
                <p:cNvPr id="45090"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tr-TR"/>
                </a:p>
              </p:txBody>
            </p:sp>
            <p:sp>
              <p:nvSpPr>
                <p:cNvPr id="45091"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tr-TR"/>
                </a:p>
              </p:txBody>
            </p:sp>
            <p:sp>
              <p:nvSpPr>
                <p:cNvPr id="45092"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tr-TR"/>
                </a:p>
              </p:txBody>
            </p:sp>
            <p:sp>
              <p:nvSpPr>
                <p:cNvPr id="45093"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tr-TR"/>
                </a:p>
              </p:txBody>
            </p:sp>
            <p:sp>
              <p:nvSpPr>
                <p:cNvPr id="45094"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tr-TR"/>
                </a:p>
              </p:txBody>
            </p:sp>
            <p:sp>
              <p:nvSpPr>
                <p:cNvPr id="45095"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tr-TR"/>
                </a:p>
              </p:txBody>
            </p:sp>
            <p:sp>
              <p:nvSpPr>
                <p:cNvPr id="45096"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tr-TR"/>
                </a:p>
              </p:txBody>
            </p:sp>
            <p:sp>
              <p:nvSpPr>
                <p:cNvPr id="45097"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tr-TR"/>
                </a:p>
              </p:txBody>
            </p:sp>
            <p:sp>
              <p:nvSpPr>
                <p:cNvPr id="45098"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tr-TR"/>
                </a:p>
              </p:txBody>
            </p:sp>
            <p:sp>
              <p:nvSpPr>
                <p:cNvPr id="45099"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tr-TR"/>
                </a:p>
              </p:txBody>
            </p:sp>
            <p:sp>
              <p:nvSpPr>
                <p:cNvPr id="45100"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tr-TR"/>
                </a:p>
              </p:txBody>
            </p:sp>
            <p:sp>
              <p:nvSpPr>
                <p:cNvPr id="45101"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tr-TR"/>
                </a:p>
              </p:txBody>
            </p:sp>
            <p:sp>
              <p:nvSpPr>
                <p:cNvPr id="45102"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tr-TR"/>
                </a:p>
              </p:txBody>
            </p:sp>
            <p:sp>
              <p:nvSpPr>
                <p:cNvPr id="45103"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tr-TR"/>
                </a:p>
              </p:txBody>
            </p:sp>
            <p:sp>
              <p:nvSpPr>
                <p:cNvPr id="45104"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tr-TR"/>
                </a:p>
              </p:txBody>
            </p:sp>
            <p:sp>
              <p:nvSpPr>
                <p:cNvPr id="45105"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tr-TR"/>
                </a:p>
              </p:txBody>
            </p:sp>
            <p:sp>
              <p:nvSpPr>
                <p:cNvPr id="45106"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tr-TR"/>
                </a:p>
              </p:txBody>
            </p:sp>
            <p:sp>
              <p:nvSpPr>
                <p:cNvPr id="45107"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tr-TR"/>
                </a:p>
              </p:txBody>
            </p:sp>
            <p:sp>
              <p:nvSpPr>
                <p:cNvPr id="45108"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tr-TR"/>
                </a:p>
              </p:txBody>
            </p:sp>
            <p:sp>
              <p:nvSpPr>
                <p:cNvPr id="45109"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tr-TR"/>
                </a:p>
              </p:txBody>
            </p:sp>
            <p:sp>
              <p:nvSpPr>
                <p:cNvPr id="45110"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tr-TR"/>
                </a:p>
              </p:txBody>
            </p:sp>
            <p:sp>
              <p:nvSpPr>
                <p:cNvPr id="45111"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tr-TR"/>
                </a:p>
              </p:txBody>
            </p:sp>
            <p:sp>
              <p:nvSpPr>
                <p:cNvPr id="45112"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tr-TR"/>
                </a:p>
              </p:txBody>
            </p:sp>
            <p:sp>
              <p:nvSpPr>
                <p:cNvPr id="45113"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tr-TR"/>
                </a:p>
              </p:txBody>
            </p:sp>
            <p:sp>
              <p:nvSpPr>
                <p:cNvPr id="45114"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tr-TR"/>
                </a:p>
              </p:txBody>
            </p:sp>
            <p:sp>
              <p:nvSpPr>
                <p:cNvPr id="45115"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tr-TR"/>
                </a:p>
              </p:txBody>
            </p:sp>
            <p:sp>
              <p:nvSpPr>
                <p:cNvPr id="45116"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tr-TR"/>
                </a:p>
              </p:txBody>
            </p:sp>
            <p:sp>
              <p:nvSpPr>
                <p:cNvPr id="45117"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tr-TR"/>
                </a:p>
              </p:txBody>
            </p:sp>
            <p:sp>
              <p:nvSpPr>
                <p:cNvPr id="45118"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tr-TR"/>
                </a:p>
              </p:txBody>
            </p:sp>
          </p:grpSp>
          <p:grpSp>
            <p:nvGrpSpPr>
              <p:cNvPr id="45119" name="Group 63"/>
              <p:cNvGrpSpPr>
                <a:grpSpLocks/>
              </p:cNvGrpSpPr>
              <p:nvPr userDrawn="1"/>
            </p:nvGrpSpPr>
            <p:grpSpPr bwMode="auto">
              <a:xfrm>
                <a:off x="7" y="6"/>
                <a:ext cx="5739" cy="1022"/>
                <a:chOff x="1056" y="111"/>
                <a:chExt cx="2448" cy="418"/>
              </a:xfrm>
            </p:grpSpPr>
            <p:sp>
              <p:nvSpPr>
                <p:cNvPr id="45120"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endParaRPr lang="tr-TR"/>
                </a:p>
              </p:txBody>
            </p:sp>
            <p:sp>
              <p:nvSpPr>
                <p:cNvPr id="45121"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endParaRPr lang="tr-TR"/>
                </a:p>
              </p:txBody>
            </p:sp>
            <p:sp>
              <p:nvSpPr>
                <p:cNvPr id="45122"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endParaRPr lang="tr-TR"/>
                </a:p>
              </p:txBody>
            </p:sp>
            <p:sp>
              <p:nvSpPr>
                <p:cNvPr id="45123"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endParaRPr lang="tr-TR"/>
                </a:p>
              </p:txBody>
            </p:sp>
            <p:sp>
              <p:nvSpPr>
                <p:cNvPr id="45124"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endParaRPr lang="tr-TR"/>
                </a:p>
              </p:txBody>
            </p:sp>
            <p:sp>
              <p:nvSpPr>
                <p:cNvPr id="45125"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endParaRPr lang="tr-TR"/>
                </a:p>
              </p:txBody>
            </p:sp>
            <p:sp>
              <p:nvSpPr>
                <p:cNvPr id="45126"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endParaRPr lang="tr-TR"/>
                </a:p>
              </p:txBody>
            </p:sp>
            <p:sp>
              <p:nvSpPr>
                <p:cNvPr id="45127"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endParaRPr lang="tr-TR"/>
                </a:p>
              </p:txBody>
            </p:sp>
            <p:sp>
              <p:nvSpPr>
                <p:cNvPr id="45128"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endParaRPr lang="tr-TR"/>
                </a:p>
              </p:txBody>
            </p:sp>
            <p:sp>
              <p:nvSpPr>
                <p:cNvPr id="45129"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endParaRPr lang="tr-TR"/>
                </a:p>
              </p:txBody>
            </p:sp>
            <p:sp>
              <p:nvSpPr>
                <p:cNvPr id="45130"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endParaRPr lang="tr-TR"/>
                </a:p>
              </p:txBody>
            </p:sp>
          </p:grpSp>
          <p:grpSp>
            <p:nvGrpSpPr>
              <p:cNvPr id="45131" name="Group 75"/>
              <p:cNvGrpSpPr>
                <a:grpSpLocks/>
              </p:cNvGrpSpPr>
              <p:nvPr userDrawn="1"/>
            </p:nvGrpSpPr>
            <p:grpSpPr bwMode="auto">
              <a:xfrm>
                <a:off x="363" y="1"/>
                <a:ext cx="4919" cy="1034"/>
                <a:chOff x="1208" y="109"/>
                <a:chExt cx="2098" cy="423"/>
              </a:xfrm>
            </p:grpSpPr>
            <p:sp>
              <p:nvSpPr>
                <p:cNvPr id="4513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endParaRPr lang="tr-TR"/>
                </a:p>
              </p:txBody>
            </p:sp>
            <p:sp>
              <p:nvSpPr>
                <p:cNvPr id="4513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endParaRPr lang="tr-TR"/>
                </a:p>
              </p:txBody>
            </p:sp>
            <p:sp>
              <p:nvSpPr>
                <p:cNvPr id="4513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endParaRPr lang="tr-TR"/>
                </a:p>
              </p:txBody>
            </p:sp>
            <p:sp>
              <p:nvSpPr>
                <p:cNvPr id="4513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endParaRPr lang="tr-TR"/>
                </a:p>
              </p:txBody>
            </p:sp>
            <p:sp>
              <p:nvSpPr>
                <p:cNvPr id="4513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endParaRPr lang="tr-TR"/>
                </a:p>
              </p:txBody>
            </p:sp>
            <p:sp>
              <p:nvSpPr>
                <p:cNvPr id="4513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endParaRPr lang="tr-TR"/>
                </a:p>
              </p:txBody>
            </p:sp>
            <p:sp>
              <p:nvSpPr>
                <p:cNvPr id="45138"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endParaRPr lang="tr-TR"/>
                </a:p>
              </p:txBody>
            </p:sp>
            <p:sp>
              <p:nvSpPr>
                <p:cNvPr id="45139"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endParaRPr lang="tr-TR"/>
                </a:p>
              </p:txBody>
            </p:sp>
            <p:sp>
              <p:nvSpPr>
                <p:cNvPr id="4514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endParaRPr lang="tr-TR"/>
                </a:p>
              </p:txBody>
            </p:sp>
            <p:sp>
              <p:nvSpPr>
                <p:cNvPr id="4514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endParaRPr lang="tr-TR"/>
                </a:p>
              </p:txBody>
            </p:sp>
            <p:sp>
              <p:nvSpPr>
                <p:cNvPr id="4514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endParaRPr lang="tr-TR"/>
                </a:p>
              </p:txBody>
            </p:sp>
            <p:sp>
              <p:nvSpPr>
                <p:cNvPr id="4514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endParaRPr lang="tr-TR"/>
                </a:p>
              </p:txBody>
            </p:sp>
            <p:sp>
              <p:nvSpPr>
                <p:cNvPr id="4514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endParaRPr lang="tr-TR"/>
                </a:p>
              </p:txBody>
            </p:sp>
            <p:sp>
              <p:nvSpPr>
                <p:cNvPr id="4514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endParaRPr lang="tr-TR"/>
                </a:p>
              </p:txBody>
            </p:sp>
            <p:sp>
              <p:nvSpPr>
                <p:cNvPr id="4514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endParaRPr lang="tr-TR"/>
                </a:p>
              </p:txBody>
            </p:sp>
          </p:grpSp>
        </p:grpSp>
        <p:pic>
          <p:nvPicPr>
            <p:cNvPr id="45147" name="Picture 91" descr="C:\My Documents\bits\earth.GIF"/>
            <p:cNvPicPr>
              <a:picLocks noChangeAspect="1" noChangeArrowheads="1"/>
            </p:cNvPicPr>
            <p:nvPr userDrawn="1"/>
          </p:nvPicPr>
          <p:blipFill>
            <a:blip r:embed="rId2" cstate="print">
              <a:clrChange>
                <a:clrFrom>
                  <a:srgbClr val="000000"/>
                </a:clrFrom>
                <a:clrTo>
                  <a:srgbClr val="000000">
                    <a:alpha val="0"/>
                  </a:srgbClr>
                </a:clrTo>
              </a:clrChange>
            </a:blip>
            <a:srcRect/>
            <a:stretch>
              <a:fillRect/>
            </a:stretch>
          </p:blipFill>
          <p:spPr bwMode="gray">
            <a:xfrm>
              <a:off x="336" y="1566"/>
              <a:ext cx="690" cy="642"/>
            </a:xfrm>
            <a:prstGeom prst="rect">
              <a:avLst/>
            </a:prstGeom>
            <a:noFill/>
          </p:spPr>
        </p:pic>
      </p:grpSp>
      <p:sp>
        <p:nvSpPr>
          <p:cNvPr id="45148" name="Rectangle 9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45149"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45150" name="Rectangle 94"/>
          <p:cNvSpPr>
            <a:spLocks noGrp="1" noChangeArrowheads="1"/>
          </p:cNvSpPr>
          <p:nvPr>
            <p:ph type="dt" sz="half" idx="2"/>
          </p:nvPr>
        </p:nvSpPr>
        <p:spPr>
          <a:xfrm>
            <a:off x="533400" y="6324600"/>
            <a:ext cx="1905000" cy="457200"/>
          </a:xfrm>
        </p:spPr>
        <p:txBody>
          <a:bodyPr/>
          <a:lstStyle>
            <a:lvl1pPr>
              <a:defRPr/>
            </a:lvl1pPr>
          </a:lstStyle>
          <a:p>
            <a:endParaRPr lang="en-US"/>
          </a:p>
        </p:txBody>
      </p:sp>
      <p:sp>
        <p:nvSpPr>
          <p:cNvPr id="45151" name="Rectangle 95"/>
          <p:cNvSpPr>
            <a:spLocks noGrp="1" noChangeArrowheads="1"/>
          </p:cNvSpPr>
          <p:nvPr>
            <p:ph type="ftr" sz="quarter" idx="3"/>
          </p:nvPr>
        </p:nvSpPr>
        <p:spPr>
          <a:xfrm>
            <a:off x="3200400" y="6324600"/>
            <a:ext cx="2895600" cy="457200"/>
          </a:xfrm>
        </p:spPr>
        <p:txBody>
          <a:bodyPr/>
          <a:lstStyle>
            <a:lvl1pPr>
              <a:defRPr/>
            </a:lvl1pPr>
          </a:lstStyle>
          <a:p>
            <a:endParaRPr lang="en-US"/>
          </a:p>
        </p:txBody>
      </p:sp>
      <p:sp>
        <p:nvSpPr>
          <p:cNvPr id="45152" name="Rectangle 96"/>
          <p:cNvSpPr>
            <a:spLocks noGrp="1" noChangeArrowheads="1"/>
          </p:cNvSpPr>
          <p:nvPr>
            <p:ph type="sldNum" sz="quarter" idx="4"/>
          </p:nvPr>
        </p:nvSpPr>
        <p:spPr>
          <a:xfrm>
            <a:off x="6858000" y="6324600"/>
            <a:ext cx="1905000" cy="457200"/>
          </a:xfrm>
        </p:spPr>
        <p:txBody>
          <a:bodyPr/>
          <a:lstStyle>
            <a:lvl1pPr>
              <a:defRPr/>
            </a:lvl1pPr>
          </a:lstStyle>
          <a:p>
            <a:fld id="{EFBFBEEE-4F95-4262-A18B-E5E33849064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7C838916-4240-48B7-869E-FEE67B1A468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405563" y="930275"/>
            <a:ext cx="2052637" cy="533241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46063" y="930275"/>
            <a:ext cx="6007100" cy="533241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5C36477E-D6B9-49DE-965F-9B223345763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2D35A4B5-2F6D-4056-A934-B589AAC2A4F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58FAD632-3F75-4498-BAC7-F6E3A15E014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8928B715-FF42-4721-A624-4C05F9C5CDA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en-US"/>
          </a:p>
        </p:txBody>
      </p:sp>
      <p:sp>
        <p:nvSpPr>
          <p:cNvPr id="8" name="7 Altbilgi Yer Tutucusu"/>
          <p:cNvSpPr>
            <a:spLocks noGrp="1"/>
          </p:cNvSpPr>
          <p:nvPr>
            <p:ph type="ftr" sz="quarter" idx="11"/>
          </p:nvPr>
        </p:nvSpPr>
        <p:spPr/>
        <p:txBody>
          <a:bodyPr/>
          <a:lstStyle>
            <a:lvl1pPr>
              <a:defRPr/>
            </a:lvl1pPr>
          </a:lstStyle>
          <a:p>
            <a:endParaRPr lang="en-US"/>
          </a:p>
        </p:txBody>
      </p:sp>
      <p:sp>
        <p:nvSpPr>
          <p:cNvPr id="9" name="8 Slayt Numarası Yer Tutucusu"/>
          <p:cNvSpPr>
            <a:spLocks noGrp="1"/>
          </p:cNvSpPr>
          <p:nvPr>
            <p:ph type="sldNum" sz="quarter" idx="12"/>
          </p:nvPr>
        </p:nvSpPr>
        <p:spPr/>
        <p:txBody>
          <a:bodyPr/>
          <a:lstStyle>
            <a:lvl1pPr>
              <a:defRPr/>
            </a:lvl1pPr>
          </a:lstStyle>
          <a:p>
            <a:fld id="{E74C6A0F-994B-47EE-AB2D-69256B7B8E3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en-US"/>
          </a:p>
        </p:txBody>
      </p:sp>
      <p:sp>
        <p:nvSpPr>
          <p:cNvPr id="4" name="3 Altbilgi Yer Tutucusu"/>
          <p:cNvSpPr>
            <a:spLocks noGrp="1"/>
          </p:cNvSpPr>
          <p:nvPr>
            <p:ph type="ftr" sz="quarter" idx="11"/>
          </p:nvPr>
        </p:nvSpPr>
        <p:spPr/>
        <p:txBody>
          <a:bodyPr/>
          <a:lstStyle>
            <a:lvl1pPr>
              <a:defRPr/>
            </a:lvl1pPr>
          </a:lstStyle>
          <a:p>
            <a:endParaRPr lang="en-US"/>
          </a:p>
        </p:txBody>
      </p:sp>
      <p:sp>
        <p:nvSpPr>
          <p:cNvPr id="5" name="4 Slayt Numarası Yer Tutucusu"/>
          <p:cNvSpPr>
            <a:spLocks noGrp="1"/>
          </p:cNvSpPr>
          <p:nvPr>
            <p:ph type="sldNum" sz="quarter" idx="12"/>
          </p:nvPr>
        </p:nvSpPr>
        <p:spPr/>
        <p:txBody>
          <a:bodyPr/>
          <a:lstStyle>
            <a:lvl1pPr>
              <a:defRPr/>
            </a:lvl1pPr>
          </a:lstStyle>
          <a:p>
            <a:fld id="{BA1090BA-4931-4AAF-BFB1-DFC445C451F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p>
        </p:txBody>
      </p:sp>
      <p:sp>
        <p:nvSpPr>
          <p:cNvPr id="3" name="2 Altbilgi Yer Tutucusu"/>
          <p:cNvSpPr>
            <a:spLocks noGrp="1"/>
          </p:cNvSpPr>
          <p:nvPr>
            <p:ph type="ftr" sz="quarter" idx="11"/>
          </p:nvPr>
        </p:nvSpPr>
        <p:spPr/>
        <p:txBody>
          <a:bodyPr/>
          <a:lstStyle>
            <a:lvl1pPr>
              <a:defRPr/>
            </a:lvl1pPr>
          </a:lstStyle>
          <a:p>
            <a:endParaRPr lang="en-US"/>
          </a:p>
        </p:txBody>
      </p:sp>
      <p:sp>
        <p:nvSpPr>
          <p:cNvPr id="4" name="3 Slayt Numarası Yer Tutucusu"/>
          <p:cNvSpPr>
            <a:spLocks noGrp="1"/>
          </p:cNvSpPr>
          <p:nvPr>
            <p:ph type="sldNum" sz="quarter" idx="12"/>
          </p:nvPr>
        </p:nvSpPr>
        <p:spPr/>
        <p:txBody>
          <a:bodyPr/>
          <a:lstStyle>
            <a:lvl1pPr>
              <a:defRPr/>
            </a:lvl1pPr>
          </a:lstStyle>
          <a:p>
            <a:fld id="{FE831BDD-D607-4E8F-8A36-88484CD638B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F6281F11-32F7-44DF-9C8F-AA7720586E4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B486447D-CEDA-48E0-966F-2159CDD6131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DDEBCF"/>
            </a:gs>
            <a:gs pos="50000">
              <a:srgbClr val="9CB86E"/>
            </a:gs>
            <a:gs pos="100000">
              <a:srgbClr val="156B13"/>
            </a:gs>
          </a:gsLst>
          <a:path path="shape">
            <a:fillToRect l="50000" t="50000" r="50000" b="50000"/>
          </a:path>
        </a:gra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6"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44037"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44038"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13CF3F7E-DE1A-43E7-AEF0-82769047CE55}" type="slidenum">
              <a:rPr lang="en-US"/>
              <a:pPr/>
              <a:t>‹#›</a:t>
            </a:fld>
            <a:endParaRPr lang="en-US"/>
          </a:p>
        </p:txBody>
      </p:sp>
      <p:grpSp>
        <p:nvGrpSpPr>
          <p:cNvPr id="44039" name="Group 7"/>
          <p:cNvGrpSpPr>
            <a:grpSpLocks/>
          </p:cNvGrpSpPr>
          <p:nvPr/>
        </p:nvGrpSpPr>
        <p:grpSpPr bwMode="auto">
          <a:xfrm>
            <a:off x="261938" y="87313"/>
            <a:ext cx="8488362" cy="831850"/>
            <a:chOff x="165" y="55"/>
            <a:chExt cx="5347" cy="524"/>
          </a:xfrm>
        </p:grpSpPr>
        <p:grpSp>
          <p:nvGrpSpPr>
            <p:cNvPr id="44040" name="Group 8"/>
            <p:cNvGrpSpPr>
              <a:grpSpLocks/>
            </p:cNvGrpSpPr>
            <p:nvPr userDrawn="1"/>
          </p:nvGrpSpPr>
          <p:grpSpPr bwMode="auto">
            <a:xfrm>
              <a:off x="664" y="104"/>
              <a:ext cx="4848" cy="432"/>
              <a:chOff x="664" y="104"/>
              <a:chExt cx="4848" cy="432"/>
            </a:xfrm>
          </p:grpSpPr>
          <p:sp>
            <p:nvSpPr>
              <p:cNvPr id="44041"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endParaRPr lang="tr-TR"/>
              </a:p>
            </p:txBody>
          </p:sp>
          <p:grpSp>
            <p:nvGrpSpPr>
              <p:cNvPr id="44042" name="Group 10"/>
              <p:cNvGrpSpPr>
                <a:grpSpLocks/>
              </p:cNvGrpSpPr>
              <p:nvPr/>
            </p:nvGrpSpPr>
            <p:grpSpPr bwMode="auto">
              <a:xfrm>
                <a:off x="1195" y="104"/>
                <a:ext cx="3827" cy="429"/>
                <a:chOff x="1021" y="240"/>
                <a:chExt cx="3827" cy="429"/>
              </a:xfrm>
            </p:grpSpPr>
            <p:grpSp>
              <p:nvGrpSpPr>
                <p:cNvPr id="44043" name="Group 11"/>
                <p:cNvGrpSpPr>
                  <a:grpSpLocks/>
                </p:cNvGrpSpPr>
                <p:nvPr/>
              </p:nvGrpSpPr>
              <p:grpSpPr bwMode="auto">
                <a:xfrm>
                  <a:off x="1021" y="241"/>
                  <a:ext cx="2208" cy="427"/>
                  <a:chOff x="1021" y="241"/>
                  <a:chExt cx="2208" cy="427"/>
                </a:xfrm>
              </p:grpSpPr>
              <p:sp>
                <p:nvSpPr>
                  <p:cNvPr id="44044"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tr-TR"/>
                  </a:p>
                </p:txBody>
              </p:sp>
              <p:sp>
                <p:nvSpPr>
                  <p:cNvPr id="44045"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tr-TR"/>
                  </a:p>
                </p:txBody>
              </p:sp>
              <p:sp>
                <p:nvSpPr>
                  <p:cNvPr id="44046"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tr-TR"/>
                  </a:p>
                </p:txBody>
              </p:sp>
              <p:sp>
                <p:nvSpPr>
                  <p:cNvPr id="44047"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tr-TR"/>
                  </a:p>
                </p:txBody>
              </p:sp>
              <p:sp>
                <p:nvSpPr>
                  <p:cNvPr id="44048"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tr-TR"/>
                  </a:p>
                </p:txBody>
              </p:sp>
              <p:sp>
                <p:nvSpPr>
                  <p:cNvPr id="44049"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tr-TR"/>
                  </a:p>
                </p:txBody>
              </p:sp>
              <p:sp>
                <p:nvSpPr>
                  <p:cNvPr id="44050"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tr-TR"/>
                  </a:p>
                </p:txBody>
              </p:sp>
              <p:sp>
                <p:nvSpPr>
                  <p:cNvPr id="44051"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tr-TR"/>
                  </a:p>
                </p:txBody>
              </p:sp>
              <p:sp>
                <p:nvSpPr>
                  <p:cNvPr id="44052"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tr-TR"/>
                  </a:p>
                </p:txBody>
              </p:sp>
              <p:sp>
                <p:nvSpPr>
                  <p:cNvPr id="44053"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tr-TR"/>
                  </a:p>
                </p:txBody>
              </p:sp>
              <p:sp>
                <p:nvSpPr>
                  <p:cNvPr id="44054"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tr-TR"/>
                  </a:p>
                </p:txBody>
              </p:sp>
              <p:sp>
                <p:nvSpPr>
                  <p:cNvPr id="44055"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tr-TR"/>
                  </a:p>
                </p:txBody>
              </p:sp>
              <p:sp>
                <p:nvSpPr>
                  <p:cNvPr id="44056"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tr-TR"/>
                  </a:p>
                </p:txBody>
              </p:sp>
              <p:sp>
                <p:nvSpPr>
                  <p:cNvPr id="44057"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tr-TR"/>
                  </a:p>
                </p:txBody>
              </p:sp>
              <p:sp>
                <p:nvSpPr>
                  <p:cNvPr id="44058"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tr-TR"/>
                  </a:p>
                </p:txBody>
              </p:sp>
              <p:sp>
                <p:nvSpPr>
                  <p:cNvPr id="44059"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tr-TR"/>
                  </a:p>
                </p:txBody>
              </p:sp>
              <p:sp>
                <p:nvSpPr>
                  <p:cNvPr id="44060"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tr-TR"/>
                  </a:p>
                </p:txBody>
              </p:sp>
              <p:sp>
                <p:nvSpPr>
                  <p:cNvPr id="44061"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tr-TR"/>
                  </a:p>
                </p:txBody>
              </p:sp>
              <p:sp>
                <p:nvSpPr>
                  <p:cNvPr id="44062"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tr-TR"/>
                  </a:p>
                </p:txBody>
              </p:sp>
              <p:sp>
                <p:nvSpPr>
                  <p:cNvPr id="44063"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tr-TR"/>
                  </a:p>
                </p:txBody>
              </p:sp>
              <p:sp>
                <p:nvSpPr>
                  <p:cNvPr id="44064"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tr-TR"/>
                  </a:p>
                </p:txBody>
              </p:sp>
              <p:sp>
                <p:nvSpPr>
                  <p:cNvPr id="44065"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tr-TR"/>
                  </a:p>
                </p:txBody>
              </p:sp>
              <p:sp>
                <p:nvSpPr>
                  <p:cNvPr id="44066"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tr-TR"/>
                  </a:p>
                </p:txBody>
              </p:sp>
              <p:sp>
                <p:nvSpPr>
                  <p:cNvPr id="44067"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tr-TR"/>
                  </a:p>
                </p:txBody>
              </p:sp>
              <p:sp>
                <p:nvSpPr>
                  <p:cNvPr id="44068"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tr-TR"/>
                  </a:p>
                </p:txBody>
              </p:sp>
              <p:sp>
                <p:nvSpPr>
                  <p:cNvPr id="44069"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tr-TR"/>
                  </a:p>
                </p:txBody>
              </p:sp>
              <p:sp>
                <p:nvSpPr>
                  <p:cNvPr id="44070"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tr-TR"/>
                  </a:p>
                </p:txBody>
              </p:sp>
              <p:sp>
                <p:nvSpPr>
                  <p:cNvPr id="44071"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tr-TR"/>
                  </a:p>
                </p:txBody>
              </p:sp>
              <p:sp>
                <p:nvSpPr>
                  <p:cNvPr id="44072"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tr-TR"/>
                  </a:p>
                </p:txBody>
              </p:sp>
              <p:sp>
                <p:nvSpPr>
                  <p:cNvPr id="44073"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tr-TR"/>
                  </a:p>
                </p:txBody>
              </p:sp>
              <p:sp>
                <p:nvSpPr>
                  <p:cNvPr id="44074"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tr-TR"/>
                  </a:p>
                </p:txBody>
              </p:sp>
              <p:sp>
                <p:nvSpPr>
                  <p:cNvPr id="44075"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tr-TR"/>
                  </a:p>
                </p:txBody>
              </p:sp>
              <p:sp>
                <p:nvSpPr>
                  <p:cNvPr id="44076"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tr-TR"/>
                  </a:p>
                </p:txBody>
              </p:sp>
              <p:sp>
                <p:nvSpPr>
                  <p:cNvPr id="44077"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tr-TR"/>
                  </a:p>
                </p:txBody>
              </p:sp>
              <p:sp>
                <p:nvSpPr>
                  <p:cNvPr id="44078"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tr-TR"/>
                  </a:p>
                </p:txBody>
              </p:sp>
              <p:sp>
                <p:nvSpPr>
                  <p:cNvPr id="44079"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tr-TR"/>
                  </a:p>
                </p:txBody>
              </p:sp>
              <p:sp>
                <p:nvSpPr>
                  <p:cNvPr id="44080"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tr-TR"/>
                  </a:p>
                </p:txBody>
              </p:sp>
              <p:sp>
                <p:nvSpPr>
                  <p:cNvPr id="44081"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tr-TR"/>
                  </a:p>
                </p:txBody>
              </p:sp>
              <p:sp>
                <p:nvSpPr>
                  <p:cNvPr id="44082"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tr-TR"/>
                  </a:p>
                </p:txBody>
              </p:sp>
              <p:sp>
                <p:nvSpPr>
                  <p:cNvPr id="44083"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tr-TR"/>
                  </a:p>
                </p:txBody>
              </p:sp>
              <p:sp>
                <p:nvSpPr>
                  <p:cNvPr id="44084"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tr-TR"/>
                  </a:p>
                </p:txBody>
              </p:sp>
              <p:sp>
                <p:nvSpPr>
                  <p:cNvPr id="44085"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tr-TR"/>
                  </a:p>
                </p:txBody>
              </p:sp>
              <p:sp>
                <p:nvSpPr>
                  <p:cNvPr id="44086"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tr-TR"/>
                  </a:p>
                </p:txBody>
              </p:sp>
              <p:sp>
                <p:nvSpPr>
                  <p:cNvPr id="44087"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tr-TR"/>
                  </a:p>
                </p:txBody>
              </p:sp>
              <p:sp>
                <p:nvSpPr>
                  <p:cNvPr id="44088"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tr-TR"/>
                  </a:p>
                </p:txBody>
              </p:sp>
              <p:sp>
                <p:nvSpPr>
                  <p:cNvPr id="44089"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tr-TR"/>
                  </a:p>
                </p:txBody>
              </p:sp>
              <p:sp>
                <p:nvSpPr>
                  <p:cNvPr id="44090"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tr-TR"/>
                  </a:p>
                </p:txBody>
              </p:sp>
              <p:sp>
                <p:nvSpPr>
                  <p:cNvPr id="44091"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tr-TR"/>
                  </a:p>
                </p:txBody>
              </p:sp>
              <p:sp>
                <p:nvSpPr>
                  <p:cNvPr id="44092"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tr-TR"/>
                  </a:p>
                </p:txBody>
              </p:sp>
              <p:sp>
                <p:nvSpPr>
                  <p:cNvPr id="44093"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tr-TR"/>
                  </a:p>
                </p:txBody>
              </p:sp>
              <p:sp>
                <p:nvSpPr>
                  <p:cNvPr id="44094"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tr-TR"/>
                  </a:p>
                </p:txBody>
              </p:sp>
              <p:sp>
                <p:nvSpPr>
                  <p:cNvPr id="44095"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tr-TR"/>
                  </a:p>
                </p:txBody>
              </p:sp>
              <p:sp>
                <p:nvSpPr>
                  <p:cNvPr id="44096"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tr-TR"/>
                  </a:p>
                </p:txBody>
              </p:sp>
              <p:sp>
                <p:nvSpPr>
                  <p:cNvPr id="44097"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tr-TR"/>
                  </a:p>
                </p:txBody>
              </p:sp>
              <p:sp>
                <p:nvSpPr>
                  <p:cNvPr id="44098"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tr-TR"/>
                  </a:p>
                </p:txBody>
              </p:sp>
              <p:sp>
                <p:nvSpPr>
                  <p:cNvPr id="44099"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tr-TR"/>
                  </a:p>
                </p:txBody>
              </p:sp>
            </p:grpSp>
            <p:grpSp>
              <p:nvGrpSpPr>
                <p:cNvPr id="44100" name="Group 68"/>
                <p:cNvGrpSpPr>
                  <a:grpSpLocks/>
                </p:cNvGrpSpPr>
                <p:nvPr/>
              </p:nvGrpSpPr>
              <p:grpSpPr bwMode="auto">
                <a:xfrm>
                  <a:off x="3709" y="240"/>
                  <a:ext cx="1139" cy="429"/>
                  <a:chOff x="3709" y="240"/>
                  <a:chExt cx="1139" cy="429"/>
                </a:xfrm>
              </p:grpSpPr>
              <p:sp>
                <p:nvSpPr>
                  <p:cNvPr id="44101"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tr-TR"/>
                  </a:p>
                </p:txBody>
              </p:sp>
              <p:sp>
                <p:nvSpPr>
                  <p:cNvPr id="44102"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tr-TR"/>
                  </a:p>
                </p:txBody>
              </p:sp>
              <p:sp>
                <p:nvSpPr>
                  <p:cNvPr id="44103"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tr-TR"/>
                  </a:p>
                </p:txBody>
              </p:sp>
              <p:sp>
                <p:nvSpPr>
                  <p:cNvPr id="44104"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tr-TR"/>
                  </a:p>
                </p:txBody>
              </p:sp>
              <p:sp>
                <p:nvSpPr>
                  <p:cNvPr id="44105"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tr-TR"/>
                  </a:p>
                </p:txBody>
              </p:sp>
              <p:sp>
                <p:nvSpPr>
                  <p:cNvPr id="44106"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tr-TR"/>
                  </a:p>
                </p:txBody>
              </p:sp>
              <p:sp>
                <p:nvSpPr>
                  <p:cNvPr id="44107"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tr-TR"/>
                  </a:p>
                </p:txBody>
              </p:sp>
              <p:sp>
                <p:nvSpPr>
                  <p:cNvPr id="44108"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tr-TR"/>
                  </a:p>
                </p:txBody>
              </p:sp>
              <p:sp>
                <p:nvSpPr>
                  <p:cNvPr id="44109"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tr-TR"/>
                  </a:p>
                </p:txBody>
              </p:sp>
              <p:sp>
                <p:nvSpPr>
                  <p:cNvPr id="44110"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tr-TR"/>
                  </a:p>
                </p:txBody>
              </p:sp>
              <p:sp>
                <p:nvSpPr>
                  <p:cNvPr id="44111"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tr-TR"/>
                  </a:p>
                </p:txBody>
              </p:sp>
              <p:sp>
                <p:nvSpPr>
                  <p:cNvPr id="44112"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tr-TR"/>
                  </a:p>
                </p:txBody>
              </p:sp>
              <p:sp>
                <p:nvSpPr>
                  <p:cNvPr id="44113"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tr-TR"/>
                  </a:p>
                </p:txBody>
              </p:sp>
              <p:sp>
                <p:nvSpPr>
                  <p:cNvPr id="44114"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tr-TR"/>
                  </a:p>
                </p:txBody>
              </p:sp>
              <p:sp>
                <p:nvSpPr>
                  <p:cNvPr id="44115"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tr-TR"/>
                  </a:p>
                </p:txBody>
              </p:sp>
              <p:sp>
                <p:nvSpPr>
                  <p:cNvPr id="44116"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tr-TR"/>
                  </a:p>
                </p:txBody>
              </p:sp>
              <p:sp>
                <p:nvSpPr>
                  <p:cNvPr id="44117"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tr-TR"/>
                  </a:p>
                </p:txBody>
              </p:sp>
              <p:sp>
                <p:nvSpPr>
                  <p:cNvPr id="44118"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tr-TR"/>
                  </a:p>
                </p:txBody>
              </p:sp>
              <p:sp>
                <p:nvSpPr>
                  <p:cNvPr id="44119"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tr-TR"/>
                  </a:p>
                </p:txBody>
              </p:sp>
              <p:sp>
                <p:nvSpPr>
                  <p:cNvPr id="44120"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tr-TR"/>
                  </a:p>
                </p:txBody>
              </p:sp>
              <p:sp>
                <p:nvSpPr>
                  <p:cNvPr id="44121"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tr-TR"/>
                  </a:p>
                </p:txBody>
              </p:sp>
              <p:sp>
                <p:nvSpPr>
                  <p:cNvPr id="44122"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tr-TR"/>
                  </a:p>
                </p:txBody>
              </p:sp>
              <p:sp>
                <p:nvSpPr>
                  <p:cNvPr id="44123"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tr-TR"/>
                  </a:p>
                </p:txBody>
              </p:sp>
              <p:sp>
                <p:nvSpPr>
                  <p:cNvPr id="44124"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tr-TR"/>
                  </a:p>
                </p:txBody>
              </p:sp>
              <p:sp>
                <p:nvSpPr>
                  <p:cNvPr id="44125"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tr-TR"/>
                  </a:p>
                </p:txBody>
              </p:sp>
              <p:sp>
                <p:nvSpPr>
                  <p:cNvPr id="44126"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tr-TR"/>
                  </a:p>
                </p:txBody>
              </p:sp>
              <p:sp>
                <p:nvSpPr>
                  <p:cNvPr id="44127"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tr-TR"/>
                  </a:p>
                </p:txBody>
              </p:sp>
              <p:sp>
                <p:nvSpPr>
                  <p:cNvPr id="44128"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tr-TR"/>
                  </a:p>
                </p:txBody>
              </p:sp>
              <p:sp>
                <p:nvSpPr>
                  <p:cNvPr id="44129"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tr-TR"/>
                  </a:p>
                </p:txBody>
              </p:sp>
              <p:sp>
                <p:nvSpPr>
                  <p:cNvPr id="44130"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tr-TR"/>
                  </a:p>
                </p:txBody>
              </p:sp>
              <p:sp>
                <p:nvSpPr>
                  <p:cNvPr id="44131"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tr-TR"/>
                  </a:p>
                </p:txBody>
              </p:sp>
              <p:sp>
                <p:nvSpPr>
                  <p:cNvPr id="44132"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tr-TR"/>
                  </a:p>
                </p:txBody>
              </p:sp>
              <p:sp>
                <p:nvSpPr>
                  <p:cNvPr id="44133"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tr-TR"/>
                  </a:p>
                </p:txBody>
              </p:sp>
              <p:sp>
                <p:nvSpPr>
                  <p:cNvPr id="44134"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tr-TR"/>
                  </a:p>
                </p:txBody>
              </p:sp>
              <p:sp>
                <p:nvSpPr>
                  <p:cNvPr id="44135"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tr-TR"/>
                  </a:p>
                </p:txBody>
              </p:sp>
              <p:sp>
                <p:nvSpPr>
                  <p:cNvPr id="44136"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tr-TR"/>
                  </a:p>
                </p:txBody>
              </p:sp>
              <p:sp>
                <p:nvSpPr>
                  <p:cNvPr id="44137"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tr-TR"/>
                  </a:p>
                </p:txBody>
              </p:sp>
              <p:sp>
                <p:nvSpPr>
                  <p:cNvPr id="44138"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tr-TR"/>
                  </a:p>
                </p:txBody>
              </p:sp>
              <p:sp>
                <p:nvSpPr>
                  <p:cNvPr id="44139"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tr-TR"/>
                  </a:p>
                </p:txBody>
              </p:sp>
              <p:sp>
                <p:nvSpPr>
                  <p:cNvPr id="44140"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tr-TR"/>
                  </a:p>
                </p:txBody>
              </p:sp>
              <p:sp>
                <p:nvSpPr>
                  <p:cNvPr id="44141"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tr-TR"/>
                  </a:p>
                </p:txBody>
              </p:sp>
              <p:sp>
                <p:nvSpPr>
                  <p:cNvPr id="44142"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tr-TR"/>
                  </a:p>
                </p:txBody>
              </p:sp>
            </p:grpSp>
          </p:grpSp>
          <p:grpSp>
            <p:nvGrpSpPr>
              <p:cNvPr id="44143" name="Group 111"/>
              <p:cNvGrpSpPr>
                <a:grpSpLocks/>
              </p:cNvGrpSpPr>
              <p:nvPr/>
            </p:nvGrpSpPr>
            <p:grpSpPr bwMode="auto">
              <a:xfrm>
                <a:off x="798" y="111"/>
                <a:ext cx="4702" cy="418"/>
                <a:chOff x="798" y="255"/>
                <a:chExt cx="4702" cy="418"/>
              </a:xfrm>
            </p:grpSpPr>
            <p:sp>
              <p:nvSpPr>
                <p:cNvPr id="44144"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endParaRPr lang="tr-TR"/>
                </a:p>
              </p:txBody>
            </p:sp>
            <p:sp>
              <p:nvSpPr>
                <p:cNvPr id="44145"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46"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47"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48"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49"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50"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51"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52"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53"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54"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55"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56"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57"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58"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59"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60"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61"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62"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63"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endParaRPr lang="tr-TR"/>
                </a:p>
              </p:txBody>
            </p:sp>
            <p:sp>
              <p:nvSpPr>
                <p:cNvPr id="44164"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endParaRPr lang="tr-TR"/>
                </a:p>
              </p:txBody>
            </p:sp>
          </p:grpSp>
          <p:grpSp>
            <p:nvGrpSpPr>
              <p:cNvPr id="44165" name="Group 133"/>
              <p:cNvGrpSpPr>
                <a:grpSpLocks/>
              </p:cNvGrpSpPr>
              <p:nvPr/>
            </p:nvGrpSpPr>
            <p:grpSpPr bwMode="auto">
              <a:xfrm>
                <a:off x="1208" y="109"/>
                <a:ext cx="3694" cy="423"/>
                <a:chOff x="1034" y="245"/>
                <a:chExt cx="3694" cy="423"/>
              </a:xfrm>
            </p:grpSpPr>
            <p:sp>
              <p:nvSpPr>
                <p:cNvPr id="44166"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endParaRPr lang="tr-TR"/>
                </a:p>
              </p:txBody>
            </p:sp>
            <p:sp>
              <p:nvSpPr>
                <p:cNvPr id="44167"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endParaRPr lang="tr-TR"/>
                </a:p>
              </p:txBody>
            </p:sp>
            <p:sp>
              <p:nvSpPr>
                <p:cNvPr id="44168"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endParaRPr lang="tr-TR"/>
                </a:p>
              </p:txBody>
            </p:sp>
            <p:sp>
              <p:nvSpPr>
                <p:cNvPr id="44169"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endParaRPr lang="tr-TR"/>
                </a:p>
              </p:txBody>
            </p:sp>
            <p:sp>
              <p:nvSpPr>
                <p:cNvPr id="44170"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endParaRPr lang="tr-TR"/>
                </a:p>
              </p:txBody>
            </p:sp>
            <p:sp>
              <p:nvSpPr>
                <p:cNvPr id="44171"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endParaRPr lang="tr-TR"/>
                </a:p>
              </p:txBody>
            </p:sp>
            <p:sp>
              <p:nvSpPr>
                <p:cNvPr id="44172"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endParaRPr lang="tr-TR"/>
                </a:p>
              </p:txBody>
            </p:sp>
            <p:sp>
              <p:nvSpPr>
                <p:cNvPr id="44173"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endParaRPr lang="tr-TR"/>
                </a:p>
              </p:txBody>
            </p:sp>
            <p:sp>
              <p:nvSpPr>
                <p:cNvPr id="44174"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endParaRPr lang="tr-TR"/>
                </a:p>
              </p:txBody>
            </p:sp>
            <p:sp>
              <p:nvSpPr>
                <p:cNvPr id="44175"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endParaRPr lang="tr-TR"/>
                </a:p>
              </p:txBody>
            </p:sp>
            <p:sp>
              <p:nvSpPr>
                <p:cNvPr id="44176"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endParaRPr lang="tr-TR"/>
                </a:p>
              </p:txBody>
            </p:sp>
            <p:sp>
              <p:nvSpPr>
                <p:cNvPr id="44177"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endParaRPr lang="tr-TR"/>
                </a:p>
              </p:txBody>
            </p:sp>
            <p:sp>
              <p:nvSpPr>
                <p:cNvPr id="44178"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endParaRPr lang="tr-TR"/>
                </a:p>
              </p:txBody>
            </p:sp>
            <p:sp>
              <p:nvSpPr>
                <p:cNvPr id="44179"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endParaRPr lang="tr-TR"/>
                </a:p>
              </p:txBody>
            </p:sp>
            <p:sp>
              <p:nvSpPr>
                <p:cNvPr id="44180"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endParaRPr lang="tr-TR"/>
                </a:p>
              </p:txBody>
            </p:sp>
            <p:sp>
              <p:nvSpPr>
                <p:cNvPr id="44181"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endParaRPr lang="tr-TR"/>
                </a:p>
              </p:txBody>
            </p:sp>
            <p:sp>
              <p:nvSpPr>
                <p:cNvPr id="44182"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endParaRPr lang="tr-TR"/>
                </a:p>
              </p:txBody>
            </p:sp>
            <p:sp>
              <p:nvSpPr>
                <p:cNvPr id="44183"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endParaRPr lang="tr-TR"/>
                </a:p>
              </p:txBody>
            </p:sp>
            <p:sp>
              <p:nvSpPr>
                <p:cNvPr id="44184"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endParaRPr lang="tr-TR"/>
                </a:p>
              </p:txBody>
            </p:sp>
            <p:sp>
              <p:nvSpPr>
                <p:cNvPr id="44185"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endParaRPr lang="tr-TR"/>
                </a:p>
              </p:txBody>
            </p:sp>
            <p:sp>
              <p:nvSpPr>
                <p:cNvPr id="44186"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endParaRPr lang="tr-TR"/>
                </a:p>
              </p:txBody>
            </p:sp>
            <p:sp>
              <p:nvSpPr>
                <p:cNvPr id="44187"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endParaRPr lang="tr-TR"/>
                </a:p>
              </p:txBody>
            </p:sp>
            <p:sp>
              <p:nvSpPr>
                <p:cNvPr id="44188"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endParaRPr lang="tr-TR"/>
                </a:p>
              </p:txBody>
            </p:sp>
            <p:sp>
              <p:nvSpPr>
                <p:cNvPr id="44189"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endParaRPr lang="tr-TR"/>
                </a:p>
              </p:txBody>
            </p:sp>
            <p:sp>
              <p:nvSpPr>
                <p:cNvPr id="44190"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endParaRPr lang="tr-TR"/>
                </a:p>
              </p:txBody>
            </p:sp>
          </p:grpSp>
        </p:grpSp>
        <p:pic>
          <p:nvPicPr>
            <p:cNvPr id="44191" name="Picture 159" descr="C:\My Documents\bits\earth.GIF"/>
            <p:cNvPicPr>
              <a:picLocks noChangeAspect="1" noChangeArrowheads="1"/>
            </p:cNvPicPr>
            <p:nvPr userDrawn="1"/>
          </p:nvPicPr>
          <p:blipFill>
            <a:blip r:embed="rId13" cstate="print">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fontAlgn="base">
        <a:spcBef>
          <a:spcPct val="20000"/>
        </a:spcBef>
        <a:spcAft>
          <a:spcPct val="0"/>
        </a:spcAft>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1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WordArt 4"/>
          <p:cNvSpPr>
            <a:spLocks noChangeArrowheads="1" noChangeShapeType="1" noTextEdit="1"/>
          </p:cNvSpPr>
          <p:nvPr/>
        </p:nvSpPr>
        <p:spPr bwMode="auto">
          <a:xfrm>
            <a:off x="1066800" y="5334000"/>
            <a:ext cx="7162800" cy="1104900"/>
          </a:xfrm>
          <a:prstGeom prst="rect">
            <a:avLst/>
          </a:prstGeom>
        </p:spPr>
        <p:txBody>
          <a:bodyPr wrap="none" fromWordArt="1">
            <a:prstTxWarp prst="textPlain">
              <a:avLst>
                <a:gd name="adj" fmla="val 50000"/>
              </a:avLst>
            </a:prstTxWarp>
          </a:bodyPr>
          <a:lstStyle/>
          <a:p>
            <a:pPr algn="ctr"/>
            <a:endParaRPr lang="tr-TR"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mj-lt"/>
            </a:endParaRPr>
          </a:p>
        </p:txBody>
      </p:sp>
      <p:sp>
        <p:nvSpPr>
          <p:cNvPr id="46088" name="Rectangle 8"/>
          <p:cNvSpPr>
            <a:spLocks noGrp="1" noChangeArrowheads="1"/>
          </p:cNvSpPr>
          <p:nvPr>
            <p:ph type="title"/>
          </p:nvPr>
        </p:nvSpPr>
        <p:spPr>
          <a:xfrm>
            <a:off x="381000" y="1066800"/>
            <a:ext cx="8229600" cy="1905000"/>
          </a:xfrm>
        </p:spPr>
        <p:txBody>
          <a:bodyPr/>
          <a:lstStyle/>
          <a:p>
            <a:pPr algn="ctr"/>
            <a:r>
              <a:rPr lang="tr-TR" sz="5400" b="1"/>
              <a:t>AİLE İÇİ ETKİLİ İLETİŞİM</a:t>
            </a:r>
            <a:endParaRPr lang="en-US" sz="5400" b="1"/>
          </a:p>
        </p:txBody>
      </p:sp>
      <p:pic>
        <p:nvPicPr>
          <p:cNvPr id="46093" name="Picture 13" descr="D:\Neslin\resimler\lale.jpg"/>
          <p:cNvPicPr>
            <a:picLocks noChangeAspect="1" noChangeArrowheads="1"/>
          </p:cNvPicPr>
          <p:nvPr/>
        </p:nvPicPr>
        <p:blipFill>
          <a:blip r:embed="rId3" cstate="print"/>
          <a:srcRect/>
          <a:stretch>
            <a:fillRect/>
          </a:stretch>
        </p:blipFill>
        <p:spPr bwMode="auto">
          <a:xfrm>
            <a:off x="2286000" y="2792413"/>
            <a:ext cx="4191000" cy="2449512"/>
          </a:xfrm>
          <a:prstGeom prst="rect">
            <a:avLst/>
          </a:prstGeom>
          <a:noFill/>
        </p:spPr>
      </p:pic>
      <p:sp>
        <p:nvSpPr>
          <p:cNvPr id="7" name="6 Metin kutusu"/>
          <p:cNvSpPr txBox="1"/>
          <p:nvPr/>
        </p:nvSpPr>
        <p:spPr>
          <a:xfrm>
            <a:off x="755576" y="5229200"/>
            <a:ext cx="8388424" cy="1200329"/>
          </a:xfrm>
          <a:prstGeom prst="rect">
            <a:avLst/>
          </a:prstGeom>
          <a:noFill/>
        </p:spPr>
        <p:txBody>
          <a:bodyPr wrap="square" rtlCol="0">
            <a:spAutoFit/>
          </a:bodyPr>
          <a:lstStyle/>
          <a:p>
            <a:r>
              <a:rPr lang="tr-TR" sz="3600" dirty="0" smtClean="0"/>
              <a:t>			  MAMAK   </a:t>
            </a:r>
          </a:p>
          <a:p>
            <a:r>
              <a:rPr lang="tr-TR" sz="3600" dirty="0" smtClean="0"/>
              <a:t>REHBERLİK ARAŞTIRMA MERKEZİ</a:t>
            </a:r>
            <a:endParaRPr lang="tr-TR" sz="36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838200" y="1219200"/>
            <a:ext cx="7848600" cy="5575300"/>
          </a:xfrm>
          <a:prstGeom prst="rect">
            <a:avLst/>
          </a:prstGeom>
          <a:noFill/>
          <a:ln w="9525">
            <a:noFill/>
            <a:miter lim="800000"/>
            <a:headEnd/>
            <a:tailEnd/>
          </a:ln>
          <a:effectLst/>
        </p:spPr>
        <p:txBody>
          <a:bodyPr>
            <a:spAutoFit/>
          </a:bodyPr>
          <a:lstStyle/>
          <a:p>
            <a:r>
              <a:rPr lang="tr-TR" sz="3200" i="1">
                <a:solidFill>
                  <a:srgbClr val="D60093"/>
                </a:solidFill>
                <a:effectLst>
                  <a:outerShdw blurRad="38100" dist="38100" dir="2700000" algn="tl">
                    <a:srgbClr val="000000"/>
                  </a:outerShdw>
                </a:effectLst>
                <a:latin typeface="Verdana" pitchFamily="34" charset="0"/>
              </a:rPr>
              <a:t>* </a:t>
            </a:r>
            <a:r>
              <a:rPr lang="tr-TR" sz="3200" i="1">
                <a:solidFill>
                  <a:srgbClr val="D60093"/>
                </a:solidFill>
                <a:effectLst>
                  <a:outerShdw blurRad="38100" dist="38100" dir="2700000" algn="tl">
                    <a:srgbClr val="000000"/>
                  </a:outerShdw>
                </a:effectLst>
                <a:latin typeface="Verdana" pitchFamily="34" charset="0"/>
                <a:cs typeface="Times New Roman" pitchFamily="18" charset="0"/>
              </a:rPr>
              <a:t>Dokunmak </a:t>
            </a:r>
            <a:r>
              <a:rPr lang="tr-TR" sz="3200" i="1">
                <a:solidFill>
                  <a:srgbClr val="D60093"/>
                </a:solidFill>
                <a:effectLst>
                  <a:outerShdw blurRad="38100" dist="38100" dir="2700000" algn="tl">
                    <a:srgbClr val="000000"/>
                  </a:outerShdw>
                </a:effectLst>
                <a:latin typeface="Verdana" pitchFamily="34" charset="0"/>
              </a:rPr>
              <a:t>(</a:t>
            </a:r>
            <a:r>
              <a:rPr lang="tr-TR" sz="3200" i="1">
                <a:solidFill>
                  <a:srgbClr val="D60093"/>
                </a:solidFill>
                <a:effectLst>
                  <a:outerShdw blurRad="38100" dist="38100" dir="2700000" algn="tl">
                    <a:srgbClr val="000000"/>
                  </a:outerShdw>
                </a:effectLst>
                <a:latin typeface="Verdana" pitchFamily="34" charset="0"/>
                <a:cs typeface="Times New Roman" pitchFamily="18" charset="0"/>
              </a:rPr>
              <a:t>elini tutun, omzuna dokunun, başını okşayın</a:t>
            </a:r>
            <a:r>
              <a:rPr lang="tr-TR" sz="3200" i="1">
                <a:solidFill>
                  <a:srgbClr val="D60093"/>
                </a:solidFill>
                <a:effectLst>
                  <a:outerShdw blurRad="38100" dist="38100" dir="2700000" algn="tl">
                    <a:srgbClr val="000000"/>
                  </a:outerShdw>
                </a:effectLst>
                <a:latin typeface="Verdana" pitchFamily="34" charset="0"/>
              </a:rPr>
              <a:t>)</a:t>
            </a:r>
            <a:r>
              <a:rPr lang="tr-TR" sz="3200" i="1">
                <a:solidFill>
                  <a:srgbClr val="D60093"/>
                </a:solidFill>
                <a:effectLst>
                  <a:outerShdw blurRad="38100" dist="38100" dir="2700000" algn="tl">
                    <a:srgbClr val="000000"/>
                  </a:outerShdw>
                </a:effectLst>
                <a:latin typeface="Verdana" pitchFamily="34" charset="0"/>
                <a:cs typeface="Times New Roman" pitchFamily="18" charset="0"/>
              </a:rPr>
              <a:t> çocuğun sorunu olduğu zaman kendisini güven içinde hissetmesini sağlar.</a:t>
            </a:r>
            <a:r>
              <a:rPr lang="tr-TR" sz="3200" i="1">
                <a:solidFill>
                  <a:srgbClr val="D60093"/>
                </a:solidFill>
                <a:effectLst>
                  <a:outerShdw blurRad="38100" dist="38100" dir="2700000" algn="tl">
                    <a:srgbClr val="000000"/>
                  </a:outerShdw>
                </a:effectLst>
                <a:latin typeface="Verdana" pitchFamily="34" charset="0"/>
              </a:rPr>
              <a:t> </a:t>
            </a:r>
          </a:p>
          <a:p>
            <a:pPr>
              <a:buFontTx/>
              <a:buChar char="•"/>
            </a:pPr>
            <a:endParaRPr lang="tr-TR" sz="3200" i="1">
              <a:solidFill>
                <a:srgbClr val="D60093"/>
              </a:solidFill>
              <a:effectLst>
                <a:outerShdw blurRad="38100" dist="38100" dir="2700000" algn="tl">
                  <a:srgbClr val="000000"/>
                </a:outerShdw>
              </a:effectLst>
              <a:latin typeface="Verdana" pitchFamily="34" charset="0"/>
            </a:endParaRPr>
          </a:p>
          <a:p>
            <a:r>
              <a:rPr lang="tr-TR" sz="3200" i="1">
                <a:solidFill>
                  <a:srgbClr val="D60093"/>
                </a:solidFill>
                <a:effectLst>
                  <a:outerShdw blurRad="38100" dist="38100" dir="2700000" algn="tl">
                    <a:srgbClr val="000000"/>
                  </a:outerShdw>
                </a:effectLst>
                <a:latin typeface="Verdana" pitchFamily="34" charset="0"/>
              </a:rPr>
              <a:t>* </a:t>
            </a:r>
            <a:r>
              <a:rPr lang="tr-TR" sz="3200" i="1">
                <a:solidFill>
                  <a:srgbClr val="D60093"/>
                </a:solidFill>
                <a:effectLst>
                  <a:outerShdw blurRad="38100" dist="38100" dir="2700000" algn="tl">
                    <a:srgbClr val="000000"/>
                  </a:outerShdw>
                </a:effectLst>
                <a:latin typeface="Verdana" pitchFamily="34" charset="0"/>
                <a:cs typeface="Times New Roman" pitchFamily="18" charset="0"/>
              </a:rPr>
              <a:t>Çocuğumuzun söylediklerini dinlerken, kendi kelimelerimizle özetleyip kısaca tekrar edin; </a:t>
            </a:r>
            <a:br>
              <a:rPr lang="tr-TR" sz="3200" i="1">
                <a:solidFill>
                  <a:srgbClr val="D60093"/>
                </a:solidFill>
                <a:effectLst>
                  <a:outerShdw blurRad="38100" dist="38100" dir="2700000" algn="tl">
                    <a:srgbClr val="000000"/>
                  </a:outerShdw>
                </a:effectLst>
                <a:latin typeface="Verdana" pitchFamily="34" charset="0"/>
                <a:cs typeface="Times New Roman" pitchFamily="18" charset="0"/>
              </a:rPr>
            </a:br>
            <a:endParaRPr lang="tr-TR" sz="3200" i="1">
              <a:solidFill>
                <a:srgbClr val="D60093"/>
              </a:solidFill>
              <a:effectLst>
                <a:outerShdw blurRad="38100" dist="38100" dir="2700000" algn="tl">
                  <a:srgbClr val="000000"/>
                </a:outerShdw>
              </a:effectLst>
              <a:latin typeface="Verdana" pitchFamily="34" charset="0"/>
            </a:endParaRPr>
          </a:p>
          <a:p>
            <a:r>
              <a:rPr lang="tr-TR" sz="3200" i="1">
                <a:solidFill>
                  <a:srgbClr val="D60093"/>
                </a:solidFill>
                <a:effectLst>
                  <a:outerShdw blurRad="38100" dist="38100" dir="2700000" algn="tl">
                    <a:srgbClr val="000000"/>
                  </a:outerShdw>
                </a:effectLst>
                <a:latin typeface="Verdana" pitchFamily="34" charset="0"/>
              </a:rPr>
              <a:t>* </a:t>
            </a:r>
            <a:r>
              <a:rPr lang="tr-TR" sz="3200" i="1">
                <a:solidFill>
                  <a:srgbClr val="D60093"/>
                </a:solidFill>
                <a:effectLst>
                  <a:outerShdw blurRad="38100" dist="38100" dir="2700000" algn="tl">
                    <a:srgbClr val="000000"/>
                  </a:outerShdw>
                </a:effectLst>
                <a:latin typeface="Verdana" pitchFamily="34" charset="0"/>
                <a:cs typeface="Times New Roman" pitchFamily="18" charset="0"/>
              </a:rPr>
              <a:t>Onun duygularını dile getirin;</a:t>
            </a:r>
            <a:r>
              <a:rPr lang="tr-TR" sz="4000" i="1">
                <a:solidFill>
                  <a:srgbClr val="000000"/>
                </a:solidFill>
                <a:latin typeface="Verdana" pitchFamily="34" charset="0"/>
                <a:cs typeface="Times New Roman" pitchFamily="18" charset="0"/>
              </a:rPr>
              <a:t/>
            </a:r>
            <a:br>
              <a:rPr lang="tr-TR" sz="4000" i="1">
                <a:solidFill>
                  <a:srgbClr val="000000"/>
                </a:solidFill>
                <a:latin typeface="Verdana" pitchFamily="34" charset="0"/>
                <a:cs typeface="Times New Roman" pitchFamily="18" charset="0"/>
              </a:rPr>
            </a:br>
            <a:endParaRPr lang="en-US" sz="4000" i="1">
              <a:solidFill>
                <a:srgbClr val="000000"/>
              </a:solidFill>
              <a:latin typeface="Verdana" pitchFamily="34"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2590800"/>
            <a:ext cx="7772400" cy="1143000"/>
          </a:xfrm>
        </p:spPr>
        <p:txBody>
          <a:bodyPr/>
          <a:lstStyle/>
          <a:p>
            <a:pPr algn="ctr"/>
            <a:r>
              <a:rPr lang="tr-TR" sz="4000">
                <a:latin typeface="Comic Sans MS" pitchFamily="66" charset="0"/>
              </a:rPr>
              <a:t>	</a:t>
            </a:r>
            <a:r>
              <a:rPr lang="tr-TR" sz="4000" u="sng">
                <a:solidFill>
                  <a:schemeClr val="hlink"/>
                </a:solidFill>
                <a:latin typeface="Comic Sans MS" pitchFamily="66" charset="0"/>
              </a:rPr>
              <a:t>Sen dili</a:t>
            </a:r>
            <a:r>
              <a:rPr lang="tr-TR" sz="4000">
                <a:solidFill>
                  <a:schemeClr val="hlink"/>
                </a:solidFill>
                <a:latin typeface="Comic Sans MS" pitchFamily="66" charset="0"/>
              </a:rPr>
              <a:t>, çocuğun olumsuz davranışlarını değiştirmesinde etkili olmaz.</a:t>
            </a:r>
            <a:br>
              <a:rPr lang="tr-TR" sz="4000">
                <a:solidFill>
                  <a:schemeClr val="hlink"/>
                </a:solidFill>
                <a:latin typeface="Comic Sans MS" pitchFamily="66" charset="0"/>
              </a:rPr>
            </a:br>
            <a:r>
              <a:rPr lang="tr-TR" sz="4000">
                <a:solidFill>
                  <a:schemeClr val="hlink"/>
                </a:solidFill>
                <a:latin typeface="Comic Sans MS" pitchFamily="66" charset="0"/>
              </a:rPr>
              <a:t>“ Sen ne biçim çocuksun..”</a:t>
            </a:r>
            <a:r>
              <a:rPr lang="tr-TR" sz="4000">
                <a:latin typeface="Comic Sans MS" pitchFamily="66" charset="0"/>
              </a:rPr>
              <a:t> </a:t>
            </a:r>
          </a:p>
        </p:txBody>
      </p:sp>
      <p:pic>
        <p:nvPicPr>
          <p:cNvPr id="6149" name="Picture 5" descr="D:\My Documents\My Pictures\kızgın.jpg"/>
          <p:cNvPicPr>
            <a:picLocks noChangeAspect="1" noChangeArrowheads="1"/>
          </p:cNvPicPr>
          <p:nvPr/>
        </p:nvPicPr>
        <p:blipFill>
          <a:blip r:embed="rId2" cstate="print"/>
          <a:srcRect/>
          <a:stretch>
            <a:fillRect/>
          </a:stretch>
        </p:blipFill>
        <p:spPr bwMode="auto">
          <a:xfrm>
            <a:off x="3505200" y="4800600"/>
            <a:ext cx="2438400" cy="1643063"/>
          </a:xfrm>
          <a:prstGeom prst="rect">
            <a:avLst/>
          </a:prstGeom>
          <a:noFill/>
        </p:spPr>
      </p:pic>
    </p:spTree>
  </p:cSld>
  <p:clrMapOvr>
    <a:masterClrMapping/>
  </p:clrMapOvr>
  <p:transition advTm="304">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1905000"/>
            <a:ext cx="7772400" cy="1143000"/>
          </a:xfrm>
        </p:spPr>
        <p:txBody>
          <a:bodyPr/>
          <a:lstStyle/>
          <a:p>
            <a:r>
              <a:rPr lang="tr-TR" sz="4000">
                <a:latin typeface="Comic Sans MS" pitchFamily="66" charset="0"/>
              </a:rPr>
              <a:t/>
            </a:r>
            <a:br>
              <a:rPr lang="tr-TR" sz="4000">
                <a:latin typeface="Comic Sans MS" pitchFamily="66" charset="0"/>
              </a:rPr>
            </a:br>
            <a:r>
              <a:rPr lang="tr-TR" sz="4000">
                <a:latin typeface="Comic Sans MS" pitchFamily="66" charset="0"/>
              </a:rPr>
              <a:t/>
            </a:r>
            <a:br>
              <a:rPr lang="tr-TR" sz="4000">
                <a:latin typeface="Comic Sans MS" pitchFamily="66" charset="0"/>
              </a:rPr>
            </a:br>
            <a:r>
              <a:rPr lang="tr-TR" sz="4000">
                <a:latin typeface="Comic Sans MS" pitchFamily="66" charset="0"/>
              </a:rPr>
              <a:t/>
            </a:r>
            <a:br>
              <a:rPr lang="tr-TR" sz="4000">
                <a:latin typeface="Comic Sans MS" pitchFamily="66" charset="0"/>
              </a:rPr>
            </a:br>
            <a:r>
              <a:rPr lang="tr-TR" sz="4000">
                <a:latin typeface="Comic Sans MS" pitchFamily="66" charset="0"/>
              </a:rPr>
              <a:t/>
            </a:r>
            <a:br>
              <a:rPr lang="tr-TR" sz="4000">
                <a:latin typeface="Comic Sans MS" pitchFamily="66" charset="0"/>
              </a:rPr>
            </a:br>
            <a:r>
              <a:rPr lang="tr-TR" sz="4000">
                <a:latin typeface="Comic Sans MS" pitchFamily="66" charset="0"/>
              </a:rPr>
              <a:t/>
            </a:r>
            <a:br>
              <a:rPr lang="tr-TR" sz="4000">
                <a:latin typeface="Comic Sans MS" pitchFamily="66" charset="0"/>
              </a:rPr>
            </a:br>
            <a:r>
              <a:rPr lang="tr-TR" sz="4000">
                <a:latin typeface="Comic Sans MS" pitchFamily="66" charset="0"/>
              </a:rPr>
              <a:t/>
            </a:r>
            <a:br>
              <a:rPr lang="tr-TR" sz="4000">
                <a:latin typeface="Comic Sans MS" pitchFamily="66" charset="0"/>
              </a:rPr>
            </a:br>
            <a:r>
              <a:rPr lang="tr-TR" sz="4000">
                <a:latin typeface="Comic Sans MS" pitchFamily="66" charset="0"/>
              </a:rPr>
              <a:t>	</a:t>
            </a:r>
            <a:r>
              <a:rPr lang="tr-TR" sz="3600">
                <a:solidFill>
                  <a:schemeClr val="hlink"/>
                </a:solidFill>
                <a:latin typeface="Comic Sans MS" pitchFamily="66" charset="0"/>
              </a:rPr>
              <a:t>Anne baba tarafından suçlayıcı ve yargılayıcı </a:t>
            </a:r>
            <a:br>
              <a:rPr lang="tr-TR" sz="3600">
                <a:solidFill>
                  <a:schemeClr val="hlink"/>
                </a:solidFill>
                <a:latin typeface="Comic Sans MS" pitchFamily="66" charset="0"/>
              </a:rPr>
            </a:br>
            <a:r>
              <a:rPr lang="tr-TR" sz="3600">
                <a:solidFill>
                  <a:schemeClr val="hlink"/>
                </a:solidFill>
                <a:latin typeface="Comic Sans MS" pitchFamily="66" charset="0"/>
              </a:rPr>
              <a:t>sen mesajları alan </a:t>
            </a:r>
            <a:br>
              <a:rPr lang="tr-TR" sz="3600">
                <a:solidFill>
                  <a:schemeClr val="hlink"/>
                </a:solidFill>
                <a:latin typeface="Comic Sans MS" pitchFamily="66" charset="0"/>
              </a:rPr>
            </a:br>
            <a:r>
              <a:rPr lang="tr-TR" sz="3600">
                <a:solidFill>
                  <a:schemeClr val="hlink"/>
                </a:solidFill>
                <a:latin typeface="Comic Sans MS" pitchFamily="66" charset="0"/>
              </a:rPr>
              <a:t>çocuk, zamanla </a:t>
            </a:r>
            <a:br>
              <a:rPr lang="tr-TR" sz="3600">
                <a:solidFill>
                  <a:schemeClr val="hlink"/>
                </a:solidFill>
                <a:latin typeface="Comic Sans MS" pitchFamily="66" charset="0"/>
              </a:rPr>
            </a:br>
            <a:r>
              <a:rPr lang="tr-TR" sz="3600">
                <a:solidFill>
                  <a:schemeClr val="hlink"/>
                </a:solidFill>
                <a:latin typeface="Comic Sans MS" pitchFamily="66" charset="0"/>
              </a:rPr>
              <a:t>kendisini savunmaya </a:t>
            </a:r>
            <a:br>
              <a:rPr lang="tr-TR" sz="3600">
                <a:solidFill>
                  <a:schemeClr val="hlink"/>
                </a:solidFill>
                <a:latin typeface="Comic Sans MS" pitchFamily="66" charset="0"/>
              </a:rPr>
            </a:br>
            <a:r>
              <a:rPr lang="tr-TR" sz="3600">
                <a:solidFill>
                  <a:schemeClr val="hlink"/>
                </a:solidFill>
                <a:latin typeface="Comic Sans MS" pitchFamily="66" charset="0"/>
              </a:rPr>
              <a:t>ve anne babasını </a:t>
            </a:r>
            <a:br>
              <a:rPr lang="tr-TR" sz="3600">
                <a:solidFill>
                  <a:schemeClr val="hlink"/>
                </a:solidFill>
                <a:latin typeface="Comic Sans MS" pitchFamily="66" charset="0"/>
              </a:rPr>
            </a:br>
            <a:r>
              <a:rPr lang="tr-TR" sz="3600">
                <a:solidFill>
                  <a:schemeClr val="hlink"/>
                </a:solidFill>
                <a:latin typeface="Comic Sans MS" pitchFamily="66" charset="0"/>
              </a:rPr>
              <a:t>yargılayarak karşı</a:t>
            </a:r>
            <a:br>
              <a:rPr lang="tr-TR" sz="3600">
                <a:solidFill>
                  <a:schemeClr val="hlink"/>
                </a:solidFill>
                <a:latin typeface="Comic Sans MS" pitchFamily="66" charset="0"/>
              </a:rPr>
            </a:br>
            <a:r>
              <a:rPr lang="tr-TR" sz="3600">
                <a:solidFill>
                  <a:schemeClr val="hlink"/>
                </a:solidFill>
                <a:latin typeface="Comic Sans MS" pitchFamily="66" charset="0"/>
              </a:rPr>
              <a:t>çıkmaya başlar.</a:t>
            </a:r>
            <a:r>
              <a:rPr lang="tr-TR" sz="4000">
                <a:latin typeface="Comic Sans MS" pitchFamily="66" charset="0"/>
              </a:rPr>
              <a:t> </a:t>
            </a:r>
          </a:p>
        </p:txBody>
      </p:sp>
      <p:pic>
        <p:nvPicPr>
          <p:cNvPr id="7172" name="Picture 4" descr="C:\Program Files\Common Files\Microsoft Shared\Clipart\cagcat50\bd05515_.wmf"/>
          <p:cNvPicPr>
            <a:picLocks noChangeAspect="1" noChangeArrowheads="1"/>
          </p:cNvPicPr>
          <p:nvPr/>
        </p:nvPicPr>
        <p:blipFill>
          <a:blip r:embed="rId2" cstate="print"/>
          <a:srcRect/>
          <a:stretch>
            <a:fillRect/>
          </a:stretch>
        </p:blipFill>
        <p:spPr bwMode="auto">
          <a:xfrm>
            <a:off x="5943600" y="3505200"/>
            <a:ext cx="2197100" cy="2362200"/>
          </a:xfrm>
          <a:prstGeom prst="rect">
            <a:avLst/>
          </a:prstGeom>
          <a:noFill/>
        </p:spPr>
      </p:pic>
    </p:spTree>
  </p:cSld>
  <p:clrMapOvr>
    <a:masterClrMapping/>
  </p:clrMapOvr>
  <p:transition advTm="544">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1676400"/>
            <a:ext cx="7772400" cy="1143000"/>
          </a:xfrm>
        </p:spPr>
        <p:txBody>
          <a:bodyPr/>
          <a:lstStyle/>
          <a:p>
            <a:r>
              <a:rPr lang="tr-TR" sz="4000">
                <a:latin typeface="Comic Sans MS" pitchFamily="66" charset="0"/>
              </a:rPr>
              <a:t/>
            </a:r>
            <a:br>
              <a:rPr lang="tr-TR" sz="4000">
                <a:latin typeface="Comic Sans MS" pitchFamily="66" charset="0"/>
              </a:rPr>
            </a:br>
            <a:r>
              <a:rPr lang="tr-TR" sz="4000">
                <a:latin typeface="Comic Sans MS" pitchFamily="66" charset="0"/>
              </a:rPr>
              <a:t/>
            </a:r>
            <a:br>
              <a:rPr lang="tr-TR" sz="4000">
                <a:latin typeface="Comic Sans MS" pitchFamily="66" charset="0"/>
              </a:rPr>
            </a:br>
            <a:r>
              <a:rPr lang="tr-TR" sz="4000">
                <a:latin typeface="Comic Sans MS" pitchFamily="66" charset="0"/>
              </a:rPr>
              <a:t/>
            </a:r>
            <a:br>
              <a:rPr lang="tr-TR" sz="4000">
                <a:latin typeface="Comic Sans MS" pitchFamily="66" charset="0"/>
              </a:rPr>
            </a:br>
            <a:r>
              <a:rPr lang="tr-TR" sz="4000">
                <a:latin typeface="Comic Sans MS" pitchFamily="66" charset="0"/>
              </a:rPr>
              <a:t/>
            </a:r>
            <a:br>
              <a:rPr lang="tr-TR" sz="4000">
                <a:latin typeface="Comic Sans MS" pitchFamily="66" charset="0"/>
              </a:rPr>
            </a:br>
            <a:r>
              <a:rPr lang="tr-TR" sz="4000">
                <a:latin typeface="Comic Sans MS" pitchFamily="66" charset="0"/>
              </a:rPr>
              <a:t/>
            </a:r>
            <a:br>
              <a:rPr lang="tr-TR" sz="4000">
                <a:latin typeface="Comic Sans MS" pitchFamily="66" charset="0"/>
              </a:rPr>
            </a:br>
            <a:r>
              <a:rPr lang="tr-TR" sz="4000">
                <a:latin typeface="Comic Sans MS" pitchFamily="66" charset="0"/>
              </a:rPr>
              <a:t/>
            </a:r>
            <a:br>
              <a:rPr lang="tr-TR" sz="4000">
                <a:latin typeface="Comic Sans MS" pitchFamily="66" charset="0"/>
              </a:rPr>
            </a:br>
            <a:r>
              <a:rPr lang="tr-TR" sz="4000" u="sng">
                <a:solidFill>
                  <a:srgbClr val="336600"/>
                </a:solidFill>
                <a:latin typeface="Comic Sans MS" pitchFamily="66" charset="0"/>
              </a:rPr>
              <a:t>Ben dili</a:t>
            </a:r>
            <a:r>
              <a:rPr lang="tr-TR" sz="4000">
                <a:solidFill>
                  <a:srgbClr val="336600"/>
                </a:solidFill>
                <a:latin typeface="Comic Sans MS" pitchFamily="66" charset="0"/>
              </a:rPr>
              <a:t>, kabul edilmeyen davranışın tanımlandığı ve </a:t>
            </a:r>
            <a:br>
              <a:rPr lang="tr-TR" sz="4000">
                <a:solidFill>
                  <a:srgbClr val="336600"/>
                </a:solidFill>
                <a:latin typeface="Comic Sans MS" pitchFamily="66" charset="0"/>
              </a:rPr>
            </a:br>
            <a:r>
              <a:rPr lang="tr-TR" sz="4000">
                <a:solidFill>
                  <a:srgbClr val="336600"/>
                </a:solidFill>
                <a:latin typeface="Comic Sans MS" pitchFamily="66" charset="0"/>
              </a:rPr>
              <a:t>ne tür duygular uyandırdığının açıklandığı dürüst ve sorumlu bir kızgınlık ifadesidir.</a:t>
            </a:r>
            <a:br>
              <a:rPr lang="tr-TR" sz="4000">
                <a:solidFill>
                  <a:srgbClr val="336600"/>
                </a:solidFill>
                <a:latin typeface="Comic Sans MS" pitchFamily="66" charset="0"/>
              </a:rPr>
            </a:br>
            <a:r>
              <a:rPr lang="tr-TR" sz="4000">
                <a:solidFill>
                  <a:srgbClr val="336600"/>
                </a:solidFill>
                <a:latin typeface="Comic Sans MS" pitchFamily="66" charset="0"/>
              </a:rPr>
              <a:t>”</a:t>
            </a:r>
            <a:r>
              <a:rPr lang="tr-TR" sz="4000">
                <a:latin typeface="Comic Sans MS" pitchFamily="66" charset="0"/>
              </a:rPr>
              <a:t> </a:t>
            </a:r>
            <a:r>
              <a:rPr lang="tr-TR" sz="4000">
                <a:solidFill>
                  <a:srgbClr val="336600"/>
                </a:solidFill>
                <a:latin typeface="Comic Sans MS" pitchFamily="66" charset="0"/>
              </a:rPr>
              <a:t>Başımın derdisin” </a:t>
            </a:r>
            <a:r>
              <a:rPr lang="tr-TR" sz="4000" u="sng">
                <a:solidFill>
                  <a:srgbClr val="FF3300"/>
                </a:solidFill>
                <a:latin typeface="Comic Sans MS" pitchFamily="66" charset="0"/>
              </a:rPr>
              <a:t>yerine </a:t>
            </a:r>
            <a:r>
              <a:rPr lang="tr-TR" sz="4000" u="sng">
                <a:solidFill>
                  <a:srgbClr val="336600"/>
                </a:solidFill>
                <a:latin typeface="Comic Sans MS" pitchFamily="66" charset="0"/>
              </a:rPr>
              <a:t/>
            </a:r>
            <a:br>
              <a:rPr lang="tr-TR" sz="4000" u="sng">
                <a:solidFill>
                  <a:srgbClr val="336600"/>
                </a:solidFill>
                <a:latin typeface="Comic Sans MS" pitchFamily="66" charset="0"/>
              </a:rPr>
            </a:br>
            <a:r>
              <a:rPr lang="tr-TR" sz="4000">
                <a:solidFill>
                  <a:srgbClr val="336600"/>
                </a:solidFill>
                <a:latin typeface="Comic Sans MS" pitchFamily="66" charset="0"/>
              </a:rPr>
              <a:t>“Çok yorgunum dinlenmek istiyorum.”</a:t>
            </a:r>
          </a:p>
        </p:txBody>
      </p:sp>
    </p:spTree>
  </p:cSld>
  <p:clrMapOvr>
    <a:masterClrMapping/>
  </p:clrMapOvr>
  <p:transition advTm="176">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2057400"/>
            <a:ext cx="7772400" cy="1143000"/>
          </a:xfrm>
        </p:spPr>
        <p:txBody>
          <a:bodyPr/>
          <a:lstStyle/>
          <a:p>
            <a:r>
              <a:rPr lang="tr-TR" sz="4000" i="0">
                <a:latin typeface="Comic Sans MS" pitchFamily="66" charset="0"/>
              </a:rPr>
              <a:t>	</a:t>
            </a:r>
            <a:br>
              <a:rPr lang="tr-TR" sz="4000" i="0">
                <a:latin typeface="Comic Sans MS" pitchFamily="66" charset="0"/>
              </a:rPr>
            </a:br>
            <a:r>
              <a:rPr lang="tr-TR" sz="4000" i="0">
                <a:latin typeface="Comic Sans MS" pitchFamily="66" charset="0"/>
              </a:rPr>
              <a:t>	</a:t>
            </a:r>
            <a:br>
              <a:rPr lang="tr-TR" sz="4000" i="0">
                <a:latin typeface="Comic Sans MS" pitchFamily="66" charset="0"/>
              </a:rPr>
            </a:br>
            <a:r>
              <a:rPr lang="tr-TR" sz="4000" i="0">
                <a:latin typeface="Comic Sans MS" pitchFamily="66" charset="0"/>
              </a:rPr>
              <a:t>	</a:t>
            </a:r>
            <a:br>
              <a:rPr lang="tr-TR" sz="4000" i="0">
                <a:latin typeface="Comic Sans MS" pitchFamily="66" charset="0"/>
              </a:rPr>
            </a:br>
            <a:r>
              <a:rPr lang="tr-TR" sz="4000" i="0">
                <a:latin typeface="Comic Sans MS" pitchFamily="66" charset="0"/>
              </a:rPr>
              <a:t>	</a:t>
            </a:r>
            <a:r>
              <a:rPr lang="tr-TR" sz="3600" b="1" i="0">
                <a:solidFill>
                  <a:srgbClr val="336600"/>
                </a:solidFill>
                <a:latin typeface="Comic Sans MS" pitchFamily="66" charset="0"/>
              </a:rPr>
              <a:t>Ben Dili;</a:t>
            </a:r>
            <a:r>
              <a:rPr lang="tr-TR" sz="3600" i="0">
                <a:solidFill>
                  <a:srgbClr val="336600"/>
                </a:solidFill>
                <a:latin typeface="Comic Sans MS" pitchFamily="66" charset="0"/>
              </a:rPr>
              <a:t> Anne Babanın o 	anda 	kendilerinde oluşan 	gerçek 	duygularını ifade etmeleridir. </a:t>
            </a:r>
            <a:br>
              <a:rPr lang="tr-TR" sz="3600" i="0">
                <a:solidFill>
                  <a:srgbClr val="336600"/>
                </a:solidFill>
                <a:latin typeface="Comic Sans MS" pitchFamily="66" charset="0"/>
              </a:rPr>
            </a:br>
            <a:r>
              <a:rPr lang="tr-TR" sz="3600" i="0">
                <a:solidFill>
                  <a:srgbClr val="336600"/>
                </a:solidFill>
                <a:latin typeface="Comic Sans MS" pitchFamily="66" charset="0"/>
              </a:rPr>
              <a:t>	Duyguların ifade edilişinde 	suçlama ve yargılamanın yoktur.</a:t>
            </a:r>
            <a:r>
              <a:rPr lang="tr-TR" sz="3600" i="0">
                <a:solidFill>
                  <a:srgbClr val="FF3399"/>
                </a:solidFill>
                <a:latin typeface="Comic Sans MS" pitchFamily="66" charset="0"/>
              </a:rPr>
              <a:t> </a:t>
            </a:r>
            <a:br>
              <a:rPr lang="tr-TR" sz="3600" i="0">
                <a:solidFill>
                  <a:srgbClr val="FF3399"/>
                </a:solidFill>
                <a:latin typeface="Comic Sans MS" pitchFamily="66" charset="0"/>
              </a:rPr>
            </a:br>
            <a:r>
              <a:rPr lang="tr-TR" sz="3600" i="0">
                <a:solidFill>
                  <a:srgbClr val="FF3399"/>
                </a:solidFill>
                <a:latin typeface="Comic Sans MS" pitchFamily="66" charset="0"/>
              </a:rPr>
              <a:t>	</a:t>
            </a:r>
            <a:r>
              <a:rPr lang="tr-TR" sz="3600" b="1" i="0">
                <a:solidFill>
                  <a:schemeClr val="hlink"/>
                </a:solidFill>
                <a:latin typeface="Comic Sans MS" pitchFamily="66" charset="0"/>
              </a:rPr>
              <a:t>Sen dili</a:t>
            </a:r>
            <a:r>
              <a:rPr lang="tr-TR" sz="3600" i="0">
                <a:solidFill>
                  <a:schemeClr val="hlink"/>
                </a:solidFill>
                <a:latin typeface="Comic Sans MS" pitchFamily="66" charset="0"/>
              </a:rPr>
              <a:t>, suçlama ve 	yargılama</a:t>
            </a:r>
            <a:r>
              <a:rPr lang="tr-TR" sz="4000" i="0">
                <a:solidFill>
                  <a:schemeClr val="hlink"/>
                </a:solidFill>
                <a:latin typeface="Comic Sans MS" pitchFamily="66" charset="0"/>
              </a:rPr>
              <a:t> 	içerir.</a:t>
            </a:r>
            <a:r>
              <a:rPr lang="tr-TR" sz="4000">
                <a:latin typeface="Comic Sans MS" pitchFamily="66" charset="0"/>
              </a:rPr>
              <a:t> </a:t>
            </a:r>
          </a:p>
        </p:txBody>
      </p:sp>
    </p:spTree>
  </p:cSld>
  <p:clrMapOvr>
    <a:masterClrMapping/>
  </p:clrMapOvr>
  <p:transition advTm="96">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3124200"/>
            <a:ext cx="6189663" cy="1143000"/>
          </a:xfrm>
        </p:spPr>
        <p:txBody>
          <a:bodyPr/>
          <a:lstStyle/>
          <a:p>
            <a:r>
              <a:rPr lang="tr-TR" sz="4000">
                <a:solidFill>
                  <a:srgbClr val="009900"/>
                </a:solidFill>
                <a:latin typeface="Comic Sans MS" pitchFamily="66" charset="0"/>
              </a:rPr>
              <a:t>En Etkili Ben İletileri </a:t>
            </a:r>
            <a:br>
              <a:rPr lang="tr-TR" sz="4000">
                <a:solidFill>
                  <a:srgbClr val="009900"/>
                </a:solidFill>
                <a:latin typeface="Comic Sans MS" pitchFamily="66" charset="0"/>
              </a:rPr>
            </a:br>
            <a:r>
              <a:rPr lang="tr-TR" sz="4000">
                <a:solidFill>
                  <a:srgbClr val="009900"/>
                </a:solidFill>
                <a:latin typeface="Comic Sans MS" pitchFamily="66" charset="0"/>
              </a:rPr>
              <a:t>Anne-Babanın </a:t>
            </a:r>
            <a:br>
              <a:rPr lang="tr-TR" sz="4000">
                <a:solidFill>
                  <a:srgbClr val="009900"/>
                </a:solidFill>
                <a:latin typeface="Comic Sans MS" pitchFamily="66" charset="0"/>
              </a:rPr>
            </a:br>
            <a:r>
              <a:rPr lang="tr-TR" sz="4000">
                <a:solidFill>
                  <a:srgbClr val="009900"/>
                </a:solidFill>
                <a:latin typeface="Comic Sans MS" pitchFamily="66" charset="0"/>
              </a:rPr>
              <a:t>Gerçek </a:t>
            </a:r>
            <a:br>
              <a:rPr lang="tr-TR" sz="4000">
                <a:solidFill>
                  <a:srgbClr val="009900"/>
                </a:solidFill>
                <a:latin typeface="Comic Sans MS" pitchFamily="66" charset="0"/>
              </a:rPr>
            </a:br>
            <a:r>
              <a:rPr lang="tr-TR" sz="4000">
                <a:solidFill>
                  <a:srgbClr val="009900"/>
                </a:solidFill>
                <a:latin typeface="Comic Sans MS" pitchFamily="66" charset="0"/>
              </a:rPr>
              <a:t>Duygularıyla </a:t>
            </a:r>
            <a:br>
              <a:rPr lang="tr-TR" sz="4000">
                <a:solidFill>
                  <a:srgbClr val="009900"/>
                </a:solidFill>
                <a:latin typeface="Comic Sans MS" pitchFamily="66" charset="0"/>
              </a:rPr>
            </a:br>
            <a:r>
              <a:rPr lang="tr-TR" sz="4000">
                <a:solidFill>
                  <a:srgbClr val="009900"/>
                </a:solidFill>
                <a:latin typeface="Comic Sans MS" pitchFamily="66" charset="0"/>
              </a:rPr>
              <a:t>Uyumlu Olan </a:t>
            </a:r>
            <a:br>
              <a:rPr lang="tr-TR" sz="4000">
                <a:solidFill>
                  <a:srgbClr val="009900"/>
                </a:solidFill>
                <a:latin typeface="Comic Sans MS" pitchFamily="66" charset="0"/>
              </a:rPr>
            </a:br>
            <a:r>
              <a:rPr lang="tr-TR" sz="4000">
                <a:solidFill>
                  <a:srgbClr val="009900"/>
                </a:solidFill>
                <a:latin typeface="Comic Sans MS" pitchFamily="66" charset="0"/>
              </a:rPr>
              <a:t>İletilerdir.</a:t>
            </a:r>
          </a:p>
        </p:txBody>
      </p:sp>
      <p:pic>
        <p:nvPicPr>
          <p:cNvPr id="10247" name="Picture 7" descr="C:\WINDOWS\Desktop\KİTAPÇIK\resimler\baba kız.jpg"/>
          <p:cNvPicPr>
            <a:picLocks noChangeAspect="1" noChangeArrowheads="1"/>
          </p:cNvPicPr>
          <p:nvPr/>
        </p:nvPicPr>
        <p:blipFill>
          <a:blip r:embed="rId2" cstate="print"/>
          <a:srcRect l="5721" t="31667" b="30000"/>
          <a:stretch>
            <a:fillRect/>
          </a:stretch>
        </p:blipFill>
        <p:spPr bwMode="auto">
          <a:xfrm>
            <a:off x="5029200" y="3276600"/>
            <a:ext cx="3352800" cy="2339975"/>
          </a:xfrm>
          <a:prstGeom prst="rect">
            <a:avLst/>
          </a:prstGeom>
          <a:noFill/>
        </p:spPr>
      </p:pic>
    </p:spTree>
  </p:cSld>
  <p:clrMapOvr>
    <a:masterClrMapping/>
  </p:clrMapOvr>
  <p:transition advTm="32">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09600" y="1905000"/>
            <a:ext cx="7772400" cy="1143000"/>
          </a:xfrm>
        </p:spPr>
        <p:txBody>
          <a:bodyPr/>
          <a:lstStyle/>
          <a:p>
            <a:pPr algn="ctr"/>
            <a:r>
              <a:rPr lang="tr-TR" sz="3600" b="1">
                <a:solidFill>
                  <a:srgbClr val="D60093"/>
                </a:solidFill>
                <a:latin typeface="Comic Sans MS" pitchFamily="66" charset="0"/>
                <a:cs typeface="Times New Roman" pitchFamily="18" charset="0"/>
              </a:rPr>
              <a:t>OLUMLU İLİŞKİLER KURABİLMEK İÇİN NE YAPMALI?</a:t>
            </a:r>
            <a:r>
              <a:rPr lang="tr-TR">
                <a:solidFill>
                  <a:srgbClr val="000000"/>
                </a:solidFill>
                <a:latin typeface="Verdana" pitchFamily="34" charset="0"/>
                <a:cs typeface="Times New Roman" pitchFamily="18" charset="0"/>
              </a:rPr>
              <a:t/>
            </a:r>
            <a:br>
              <a:rPr lang="tr-TR">
                <a:solidFill>
                  <a:srgbClr val="000000"/>
                </a:solidFill>
                <a:latin typeface="Verdana" pitchFamily="34" charset="0"/>
                <a:cs typeface="Times New Roman" pitchFamily="18" charset="0"/>
              </a:rPr>
            </a:br>
            <a:endParaRPr lang="en-US">
              <a:solidFill>
                <a:srgbClr val="000000"/>
              </a:solidFill>
              <a:latin typeface="Verdana" pitchFamily="34" charset="0"/>
              <a:cs typeface="Times New Roman" pitchFamily="18" charset="0"/>
            </a:endParaRPr>
          </a:p>
        </p:txBody>
      </p:sp>
      <p:sp>
        <p:nvSpPr>
          <p:cNvPr id="86019" name="Rectangle 3"/>
          <p:cNvSpPr>
            <a:spLocks noGrp="1" noChangeArrowheads="1"/>
          </p:cNvSpPr>
          <p:nvPr>
            <p:ph type="body" idx="1"/>
          </p:nvPr>
        </p:nvSpPr>
        <p:spPr>
          <a:xfrm>
            <a:off x="609600" y="3048000"/>
            <a:ext cx="7772400" cy="4114800"/>
          </a:xfrm>
        </p:spPr>
        <p:txBody>
          <a:bodyPr/>
          <a:lstStyle/>
          <a:p>
            <a:r>
              <a:rPr lang="tr-TR" b="1">
                <a:solidFill>
                  <a:srgbClr val="D60093"/>
                </a:solidFill>
                <a:latin typeface="Comic Sans MS" pitchFamily="66" charset="0"/>
              </a:rPr>
              <a:t> </a:t>
            </a:r>
            <a:r>
              <a:rPr lang="tr-TR" b="1">
                <a:solidFill>
                  <a:srgbClr val="D60093"/>
                </a:solidFill>
                <a:latin typeface="Comic Sans MS" pitchFamily="66" charset="0"/>
                <a:cs typeface="Times New Roman" pitchFamily="18" charset="0"/>
              </a:rPr>
              <a:t>Karşılıklı Saygı</a:t>
            </a:r>
            <a:r>
              <a:rPr lang="en-US">
                <a:solidFill>
                  <a:srgbClr val="D60093"/>
                </a:solidFill>
                <a:latin typeface="Comic Sans MS" pitchFamily="66" charset="0"/>
              </a:rPr>
              <a:t> </a:t>
            </a:r>
            <a:endParaRPr lang="tr-TR">
              <a:solidFill>
                <a:srgbClr val="D60093"/>
              </a:solidFill>
              <a:latin typeface="Comic Sans MS" pitchFamily="66" charset="0"/>
            </a:endParaRPr>
          </a:p>
          <a:p>
            <a:r>
              <a:rPr lang="tr-TR" b="1">
                <a:solidFill>
                  <a:srgbClr val="D60093"/>
                </a:solidFill>
                <a:latin typeface="Comic Sans MS" pitchFamily="66" charset="0"/>
              </a:rPr>
              <a:t> </a:t>
            </a:r>
            <a:r>
              <a:rPr lang="tr-TR" b="1">
                <a:solidFill>
                  <a:srgbClr val="D60093"/>
                </a:solidFill>
                <a:latin typeface="Comic Sans MS" pitchFamily="66" charset="0"/>
                <a:cs typeface="Times New Roman" pitchFamily="18" charset="0"/>
              </a:rPr>
              <a:t>Eğlenceye zaman ayırmak</a:t>
            </a:r>
            <a:r>
              <a:rPr lang="en-US">
                <a:solidFill>
                  <a:srgbClr val="D60093"/>
                </a:solidFill>
                <a:latin typeface="Comic Sans MS" pitchFamily="66" charset="0"/>
              </a:rPr>
              <a:t> </a:t>
            </a:r>
            <a:endParaRPr lang="tr-TR">
              <a:solidFill>
                <a:srgbClr val="D60093"/>
              </a:solidFill>
              <a:latin typeface="Comic Sans MS" pitchFamily="66" charset="0"/>
            </a:endParaRPr>
          </a:p>
          <a:p>
            <a:r>
              <a:rPr lang="tr-TR" b="1">
                <a:solidFill>
                  <a:srgbClr val="D60093"/>
                </a:solidFill>
                <a:latin typeface="Comic Sans MS" pitchFamily="66" charset="0"/>
              </a:rPr>
              <a:t> </a:t>
            </a:r>
            <a:r>
              <a:rPr lang="tr-TR" b="1">
                <a:solidFill>
                  <a:srgbClr val="D60093"/>
                </a:solidFill>
                <a:latin typeface="Comic Sans MS" pitchFamily="66" charset="0"/>
                <a:cs typeface="Times New Roman" pitchFamily="18" charset="0"/>
              </a:rPr>
              <a:t>Yüreklendirme</a:t>
            </a:r>
            <a:r>
              <a:rPr lang="tr-TR" b="1">
                <a:solidFill>
                  <a:srgbClr val="D60093"/>
                </a:solidFill>
                <a:latin typeface="Comic Sans MS" pitchFamily="66" charset="0"/>
              </a:rPr>
              <a:t>k</a:t>
            </a:r>
            <a:r>
              <a:rPr lang="en-US">
                <a:solidFill>
                  <a:srgbClr val="D60093"/>
                </a:solidFill>
                <a:latin typeface="Comic Sans MS" pitchFamily="66" charset="0"/>
              </a:rPr>
              <a:t> </a:t>
            </a:r>
            <a:endParaRPr lang="tr-TR">
              <a:solidFill>
                <a:srgbClr val="D60093"/>
              </a:solidFill>
              <a:latin typeface="Comic Sans MS" pitchFamily="66" charset="0"/>
            </a:endParaRPr>
          </a:p>
          <a:p>
            <a:r>
              <a:rPr lang="tr-TR" b="1">
                <a:solidFill>
                  <a:srgbClr val="D60093"/>
                </a:solidFill>
                <a:latin typeface="Comic Sans MS" pitchFamily="66" charset="0"/>
              </a:rPr>
              <a:t> </a:t>
            </a:r>
            <a:r>
              <a:rPr lang="tr-TR" b="1">
                <a:solidFill>
                  <a:srgbClr val="D60093"/>
                </a:solidFill>
                <a:latin typeface="Comic Sans MS" pitchFamily="66" charset="0"/>
                <a:cs typeface="Times New Roman" pitchFamily="18" charset="0"/>
              </a:rPr>
              <a:t>Söz </a:t>
            </a:r>
            <a:r>
              <a:rPr lang="tr-TR" b="1">
                <a:solidFill>
                  <a:srgbClr val="D60093"/>
                </a:solidFill>
                <a:latin typeface="Comic Sans MS" pitchFamily="66" charset="0"/>
              </a:rPr>
              <a:t>ve</a:t>
            </a:r>
            <a:r>
              <a:rPr lang="tr-TR" b="1">
                <a:solidFill>
                  <a:srgbClr val="D60093"/>
                </a:solidFill>
                <a:latin typeface="Comic Sans MS" pitchFamily="66" charset="0"/>
                <a:cs typeface="Times New Roman" pitchFamily="18" charset="0"/>
              </a:rPr>
              <a:t> Davranışla</a:t>
            </a:r>
            <a:r>
              <a:rPr lang="tr-TR" b="1">
                <a:solidFill>
                  <a:srgbClr val="D60093"/>
                </a:solidFill>
                <a:latin typeface="Comic Sans MS" pitchFamily="66" charset="0"/>
              </a:rPr>
              <a:t>r</a:t>
            </a:r>
            <a:r>
              <a:rPr lang="tr-TR" b="1">
                <a:solidFill>
                  <a:srgbClr val="D60093"/>
                </a:solidFill>
                <a:latin typeface="Comic Sans MS" pitchFamily="66" charset="0"/>
                <a:cs typeface="Times New Roman" pitchFamily="18" charset="0"/>
              </a:rPr>
              <a:t>l</a:t>
            </a:r>
            <a:r>
              <a:rPr lang="tr-TR" b="1">
                <a:solidFill>
                  <a:srgbClr val="D60093"/>
                </a:solidFill>
                <a:latin typeface="Comic Sans MS" pitchFamily="66" charset="0"/>
              </a:rPr>
              <a:t>a </a:t>
            </a:r>
            <a:r>
              <a:rPr lang="tr-TR" b="1">
                <a:solidFill>
                  <a:srgbClr val="D60093"/>
                </a:solidFill>
                <a:latin typeface="Comic Sans MS" pitchFamily="66" charset="0"/>
                <a:cs typeface="Times New Roman" pitchFamily="18" charset="0"/>
              </a:rPr>
              <a:t>sev</a:t>
            </a:r>
            <a:r>
              <a:rPr lang="tr-TR" b="1">
                <a:solidFill>
                  <a:srgbClr val="D60093"/>
                </a:solidFill>
                <a:latin typeface="Comic Sans MS" pitchFamily="66" charset="0"/>
              </a:rPr>
              <a:t>giyi</a:t>
            </a:r>
            <a:r>
              <a:rPr lang="tr-TR" b="1">
                <a:solidFill>
                  <a:srgbClr val="D60093"/>
                </a:solidFill>
                <a:latin typeface="Comic Sans MS" pitchFamily="66" charset="0"/>
                <a:cs typeface="Times New Roman" pitchFamily="18" charset="0"/>
              </a:rPr>
              <a:t> </a:t>
            </a:r>
            <a:r>
              <a:rPr lang="tr-TR" b="1">
                <a:solidFill>
                  <a:srgbClr val="D60093"/>
                </a:solidFill>
                <a:latin typeface="Comic Sans MS" pitchFamily="66" charset="0"/>
              </a:rPr>
              <a:t>ifade </a:t>
            </a:r>
            <a:r>
              <a:rPr lang="tr-TR" b="1">
                <a:solidFill>
                  <a:srgbClr val="D60093"/>
                </a:solidFill>
                <a:latin typeface="Comic Sans MS" pitchFamily="66" charset="0"/>
                <a:cs typeface="Times New Roman" pitchFamily="18" charset="0"/>
              </a:rPr>
              <a:t>e</a:t>
            </a:r>
            <a:r>
              <a:rPr lang="tr-TR" b="1">
                <a:solidFill>
                  <a:srgbClr val="D60093"/>
                </a:solidFill>
                <a:latin typeface="Comic Sans MS" pitchFamily="66" charset="0"/>
              </a:rPr>
              <a:t>tmek</a:t>
            </a:r>
            <a:r>
              <a:rPr lang="en-US">
                <a:solidFill>
                  <a:srgbClr val="D60093"/>
                </a:solidFill>
                <a:latin typeface="Comic Sans MS" pitchFamily="66"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066800" y="3581400"/>
            <a:ext cx="7772400" cy="1143000"/>
          </a:xfrm>
        </p:spPr>
        <p:txBody>
          <a:bodyPr/>
          <a:lstStyle/>
          <a:p>
            <a:r>
              <a:rPr lang="tr-TR" sz="3600" b="1" i="0">
                <a:solidFill>
                  <a:srgbClr val="990099"/>
                </a:solidFill>
                <a:latin typeface="Comic Sans MS" pitchFamily="66" charset="0"/>
                <a:cs typeface="Times New Roman" pitchFamily="18" charset="0"/>
              </a:rPr>
              <a:t>Aile Atmosferi Nedir?</a:t>
            </a:r>
            <a:r>
              <a:rPr lang="tr-TR" sz="3600" i="0">
                <a:solidFill>
                  <a:srgbClr val="990099"/>
                </a:solidFill>
                <a:latin typeface="Comic Sans MS" pitchFamily="66" charset="0"/>
                <a:cs typeface="Times New Roman" pitchFamily="18" charset="0"/>
              </a:rPr>
              <a:t/>
            </a:r>
            <a:br>
              <a:rPr lang="tr-TR" sz="3600" i="0">
                <a:solidFill>
                  <a:srgbClr val="990099"/>
                </a:solidFill>
                <a:latin typeface="Comic Sans MS" pitchFamily="66" charset="0"/>
                <a:cs typeface="Times New Roman" pitchFamily="18" charset="0"/>
              </a:rPr>
            </a:br>
            <a:r>
              <a:rPr lang="tr-TR" sz="3600" i="0">
                <a:solidFill>
                  <a:srgbClr val="990099"/>
                </a:solidFill>
                <a:latin typeface="Comic Sans MS" pitchFamily="66" charset="0"/>
                <a:cs typeface="Times New Roman" pitchFamily="18" charset="0"/>
              </a:rPr>
              <a:t>Anne baba tarafından kurulan insan ilişkileri modeline </a:t>
            </a:r>
            <a:r>
              <a:rPr lang="tr-TR" sz="3600" b="1" i="0">
                <a:solidFill>
                  <a:srgbClr val="990099"/>
                </a:solidFill>
                <a:latin typeface="Comic Sans MS" pitchFamily="66" charset="0"/>
                <a:cs typeface="Times New Roman" pitchFamily="18" charset="0"/>
              </a:rPr>
              <a:t>“aile atmosferi”</a:t>
            </a:r>
            <a:r>
              <a:rPr lang="tr-TR" sz="3600" i="0">
                <a:solidFill>
                  <a:srgbClr val="990099"/>
                </a:solidFill>
                <a:latin typeface="Comic Sans MS" pitchFamily="66" charset="0"/>
                <a:cs typeface="Times New Roman" pitchFamily="18" charset="0"/>
              </a:rPr>
              <a:t> denir. Bu atmosfer, rekabete ya da işbirliğine dayandığı gibi, dostça ya da düşmanca, otoriter ya da seçimli, düzenli ya da karmaşık olabili</a:t>
            </a:r>
            <a:r>
              <a:rPr lang="tr-TR" sz="3600" i="0">
                <a:solidFill>
                  <a:srgbClr val="990099"/>
                </a:solidFill>
                <a:latin typeface="Comic Sans MS" pitchFamily="66" charset="0"/>
              </a:rPr>
              <a:t>r.</a:t>
            </a:r>
            <a:br>
              <a:rPr lang="tr-TR" sz="3600" i="0">
                <a:solidFill>
                  <a:srgbClr val="990099"/>
                </a:solidFill>
                <a:latin typeface="Comic Sans MS" pitchFamily="66" charset="0"/>
              </a:rPr>
            </a:br>
            <a:r>
              <a:rPr lang="tr-TR" sz="3600" i="0">
                <a:solidFill>
                  <a:srgbClr val="990099"/>
                </a:solidFill>
                <a:latin typeface="Comic Sans MS" pitchFamily="66" charset="0"/>
              </a:rPr>
              <a:t/>
            </a:r>
            <a:br>
              <a:rPr lang="tr-TR" sz="3600" i="0">
                <a:solidFill>
                  <a:srgbClr val="990099"/>
                </a:solidFill>
                <a:latin typeface="Comic Sans MS" pitchFamily="66" charset="0"/>
              </a:rPr>
            </a:br>
            <a:r>
              <a:rPr lang="tr-TR" sz="3600" i="0">
                <a:solidFill>
                  <a:srgbClr val="990099"/>
                </a:solidFill>
                <a:latin typeface="Comic Sans MS" pitchFamily="66" charset="0"/>
              </a:rPr>
              <a:t>Sizin aile atmosferiniz nasıl?</a:t>
            </a:r>
            <a:r>
              <a:rPr lang="tr-TR">
                <a:solidFill>
                  <a:srgbClr val="000000"/>
                </a:solidFill>
                <a:latin typeface="Verdana" pitchFamily="34" charset="0"/>
                <a:cs typeface="Times New Roman" pitchFamily="18" charset="0"/>
              </a:rPr>
              <a:t/>
            </a:r>
            <a:br>
              <a:rPr lang="tr-TR">
                <a:solidFill>
                  <a:srgbClr val="000000"/>
                </a:solidFill>
                <a:latin typeface="Verdana" pitchFamily="34" charset="0"/>
                <a:cs typeface="Times New Roman" pitchFamily="18" charset="0"/>
              </a:rPr>
            </a:br>
            <a:endParaRPr lang="en-US">
              <a:solidFill>
                <a:srgbClr val="000000"/>
              </a:solidFill>
              <a:latin typeface="Verdana" pitchFamily="34"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838200" y="3733800"/>
            <a:ext cx="8305800" cy="1143000"/>
          </a:xfrm>
        </p:spPr>
        <p:txBody>
          <a:bodyPr/>
          <a:lstStyle/>
          <a:p>
            <a:r>
              <a:rPr lang="tr-TR" sz="3600" b="1">
                <a:solidFill>
                  <a:srgbClr val="FF3300"/>
                </a:solidFill>
                <a:latin typeface="Verdana" pitchFamily="34" charset="0"/>
                <a:cs typeface="Times New Roman" pitchFamily="18" charset="0"/>
              </a:rPr>
              <a:t>Aile ortamı</a:t>
            </a:r>
            <a:r>
              <a:rPr lang="tr-TR" sz="3600" b="1">
                <a:solidFill>
                  <a:srgbClr val="FF3300"/>
                </a:solidFill>
                <a:latin typeface="Verdana" pitchFamily="34" charset="0"/>
              </a:rPr>
              <a:t>; </a:t>
            </a:r>
            <a:r>
              <a:rPr lang="tr-TR" sz="3600">
                <a:solidFill>
                  <a:srgbClr val="FF3300"/>
                </a:solidFill>
                <a:latin typeface="Verdana" pitchFamily="34" charset="0"/>
                <a:cs typeface="Times New Roman" pitchFamily="18" charset="0"/>
              </a:rPr>
              <a:t> Her çocuğun aile içinde değişik bir konumu vardır. Çocuk tüm olayları kendi bakış açısına göre algılar. Aile ortamı çocuklar arasındaki farkları açıklar.</a:t>
            </a:r>
            <a:r>
              <a:rPr lang="tr-TR">
                <a:solidFill>
                  <a:srgbClr val="000000"/>
                </a:solidFill>
                <a:latin typeface="Verdana" pitchFamily="34" charset="0"/>
                <a:cs typeface="Times New Roman" pitchFamily="18" charset="0"/>
              </a:rPr>
              <a:t/>
            </a:r>
            <a:br>
              <a:rPr lang="tr-TR">
                <a:solidFill>
                  <a:srgbClr val="000000"/>
                </a:solidFill>
                <a:latin typeface="Verdana" pitchFamily="34" charset="0"/>
                <a:cs typeface="Times New Roman" pitchFamily="18" charset="0"/>
              </a:rPr>
            </a:br>
            <a:r>
              <a:rPr lang="tr-TR">
                <a:solidFill>
                  <a:srgbClr val="000000"/>
                </a:solidFill>
                <a:latin typeface="Verdana" pitchFamily="34" charset="0"/>
              </a:rPr>
              <a:t/>
            </a:r>
            <a:br>
              <a:rPr lang="tr-TR">
                <a:solidFill>
                  <a:srgbClr val="000000"/>
                </a:solidFill>
                <a:latin typeface="Verdana" pitchFamily="34" charset="0"/>
              </a:rPr>
            </a:br>
            <a:r>
              <a:rPr lang="tr-TR" sz="3600">
                <a:solidFill>
                  <a:srgbClr val="FF3300"/>
                </a:solidFill>
                <a:latin typeface="Verdana" pitchFamily="34" charset="0"/>
                <a:cs typeface="Times New Roman" pitchFamily="18" charset="0"/>
              </a:rPr>
              <a:t>Bir çocuğun aile içindeki psikolojik durumu diğer kardeşlerine bağlıdır</a:t>
            </a:r>
            <a:r>
              <a:rPr lang="en-US">
                <a:solidFill>
                  <a:srgbClr val="000000"/>
                </a:solidFill>
                <a:latin typeface="Verdana" pitchFamily="34" charset="0"/>
                <a:cs typeface="Times New Roman" pitchFamily="18"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1371600" y="3429000"/>
            <a:ext cx="7772400" cy="1524000"/>
          </a:xfrm>
        </p:spPr>
        <p:txBody>
          <a:bodyPr/>
          <a:lstStyle/>
          <a:p>
            <a:pPr marL="762000" indent="-762000"/>
            <a:r>
              <a:rPr lang="tr-TR" sz="3200" b="1">
                <a:latin typeface="Comic Sans MS" pitchFamily="66" charset="0"/>
              </a:rPr>
              <a:t>	</a:t>
            </a:r>
            <a:r>
              <a:rPr lang="tr-TR" sz="3000" b="1">
                <a:solidFill>
                  <a:srgbClr val="F9953B"/>
                </a:solidFill>
                <a:latin typeface="Comic Sans MS" pitchFamily="66" charset="0"/>
              </a:rPr>
              <a:t>Temel Aile Gereksinimleri</a:t>
            </a:r>
            <a:r>
              <a:rPr lang="tr-TR" sz="3000">
                <a:solidFill>
                  <a:srgbClr val="F9953B"/>
                </a:solidFill>
                <a:latin typeface="Comic Sans MS" pitchFamily="66" charset="0"/>
              </a:rPr>
              <a:t/>
            </a:r>
            <a:br>
              <a:rPr lang="tr-TR" sz="3000">
                <a:solidFill>
                  <a:srgbClr val="F9953B"/>
                </a:solidFill>
                <a:latin typeface="Comic Sans MS" pitchFamily="66" charset="0"/>
              </a:rPr>
            </a:br>
            <a:r>
              <a:rPr lang="tr-TR" sz="3000">
                <a:solidFill>
                  <a:srgbClr val="660066"/>
                </a:solidFill>
                <a:latin typeface="Comic Sans MS" pitchFamily="66" charset="0"/>
              </a:rPr>
              <a:t>* Değerli olma Duygusu</a:t>
            </a:r>
            <a:br>
              <a:rPr lang="tr-TR" sz="3000">
                <a:solidFill>
                  <a:srgbClr val="660066"/>
                </a:solidFill>
                <a:latin typeface="Comic Sans MS" pitchFamily="66" charset="0"/>
              </a:rPr>
            </a:br>
            <a:r>
              <a:rPr lang="tr-TR" sz="3000">
                <a:solidFill>
                  <a:srgbClr val="660066"/>
                </a:solidFill>
                <a:latin typeface="Comic Sans MS" pitchFamily="66" charset="0"/>
              </a:rPr>
              <a:t>* Güven Ortamı</a:t>
            </a:r>
            <a:br>
              <a:rPr lang="tr-TR" sz="3000">
                <a:solidFill>
                  <a:srgbClr val="660066"/>
                </a:solidFill>
                <a:latin typeface="Comic Sans MS" pitchFamily="66" charset="0"/>
              </a:rPr>
            </a:br>
            <a:r>
              <a:rPr lang="tr-TR" sz="3000">
                <a:solidFill>
                  <a:srgbClr val="660066"/>
                </a:solidFill>
                <a:latin typeface="Comic Sans MS" pitchFamily="66" charset="0"/>
              </a:rPr>
              <a:t>* Yakınlık ve Dayanışma Duygusu</a:t>
            </a:r>
            <a:br>
              <a:rPr lang="tr-TR" sz="3000">
                <a:solidFill>
                  <a:srgbClr val="660066"/>
                </a:solidFill>
                <a:latin typeface="Comic Sans MS" pitchFamily="66" charset="0"/>
              </a:rPr>
            </a:br>
            <a:r>
              <a:rPr lang="tr-TR" sz="3000">
                <a:solidFill>
                  <a:srgbClr val="660066"/>
                </a:solidFill>
                <a:latin typeface="Comic Sans MS" pitchFamily="66" charset="0"/>
              </a:rPr>
              <a:t>* Sorumluluk Duygusu</a:t>
            </a:r>
            <a:br>
              <a:rPr lang="tr-TR" sz="3000">
                <a:solidFill>
                  <a:srgbClr val="660066"/>
                </a:solidFill>
                <a:latin typeface="Comic Sans MS" pitchFamily="66" charset="0"/>
              </a:rPr>
            </a:br>
            <a:r>
              <a:rPr lang="tr-TR" sz="3000">
                <a:solidFill>
                  <a:srgbClr val="660066"/>
                </a:solidFill>
                <a:latin typeface="Comic Sans MS" pitchFamily="66" charset="0"/>
              </a:rPr>
              <a:t>* Zorluklarla Mücadele Ederek 	Onların Üstesinden Gelme Becerisi</a:t>
            </a:r>
            <a:br>
              <a:rPr lang="tr-TR" sz="3000">
                <a:solidFill>
                  <a:srgbClr val="660066"/>
                </a:solidFill>
                <a:latin typeface="Comic Sans MS" pitchFamily="66" charset="0"/>
              </a:rPr>
            </a:br>
            <a:r>
              <a:rPr lang="tr-TR" sz="3000">
                <a:solidFill>
                  <a:srgbClr val="660066"/>
                </a:solidFill>
                <a:latin typeface="Comic Sans MS" pitchFamily="66" charset="0"/>
              </a:rPr>
              <a:t>*Öğrenme, Mutluluk ve Kendini 	Gerçekleştirme Ortamı</a:t>
            </a:r>
            <a:br>
              <a:rPr lang="tr-TR" sz="3000">
                <a:solidFill>
                  <a:srgbClr val="660066"/>
                </a:solidFill>
                <a:latin typeface="Comic Sans MS" pitchFamily="66" charset="0"/>
              </a:rPr>
            </a:br>
            <a:r>
              <a:rPr lang="tr-TR" sz="3000">
                <a:solidFill>
                  <a:srgbClr val="660066"/>
                </a:solidFill>
                <a:latin typeface="Comic Sans MS" pitchFamily="66" charset="0"/>
              </a:rPr>
              <a:t>* Sağlıklı Manevi Yaşamın Temellerini 	Oluşturma Ortamı</a:t>
            </a:r>
            <a:r>
              <a:rPr lang="tr-TR" sz="3200">
                <a:latin typeface="Comic Sans MS" pitchFamily="66" charset="0"/>
              </a:rPr>
              <a:t> </a:t>
            </a:r>
          </a:p>
        </p:txBody>
      </p:sp>
    </p:spTree>
  </p:cSld>
  <p:clrMapOvr>
    <a:masterClrMapping/>
  </p:clrMapOvr>
  <p:transition advTm="48">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90600" y="3124200"/>
            <a:ext cx="7772400" cy="1143000"/>
          </a:xfrm>
        </p:spPr>
        <p:txBody>
          <a:bodyPr/>
          <a:lstStyle/>
          <a:p>
            <a:pPr algn="ctr"/>
            <a:r>
              <a:rPr lang="tr-TR" sz="4800" b="1">
                <a:solidFill>
                  <a:srgbClr val="FF0000"/>
                </a:solidFill>
                <a:latin typeface="Arial Unicode MS" pitchFamily="34" charset="-128"/>
                <a:cs typeface="Times New Roman" pitchFamily="18" charset="0"/>
              </a:rPr>
              <a:t>İLETİŞİM</a:t>
            </a:r>
            <a:r>
              <a:rPr lang="tr-TR" sz="4800">
                <a:solidFill>
                  <a:srgbClr val="FF0000"/>
                </a:solidFill>
                <a:latin typeface="Arial Unicode MS" pitchFamily="34" charset="-128"/>
                <a:cs typeface="Times New Roman" pitchFamily="18" charset="0"/>
              </a:rPr>
              <a:t/>
            </a:r>
            <a:br>
              <a:rPr lang="tr-TR" sz="4800">
                <a:solidFill>
                  <a:srgbClr val="FF0000"/>
                </a:solidFill>
                <a:latin typeface="Arial Unicode MS" pitchFamily="34" charset="-128"/>
                <a:cs typeface="Times New Roman" pitchFamily="18" charset="0"/>
              </a:rPr>
            </a:br>
            <a:r>
              <a:rPr lang="tr-TR" sz="4000" b="1">
                <a:solidFill>
                  <a:schemeClr val="hlink"/>
                </a:solidFill>
                <a:latin typeface="Comic Sans MS" pitchFamily="66" charset="0"/>
                <a:cs typeface="Times New Roman" pitchFamily="18" charset="0"/>
              </a:rPr>
              <a:t> </a:t>
            </a:r>
            <a:r>
              <a:rPr lang="tr-TR" sz="4000">
                <a:solidFill>
                  <a:schemeClr val="hlink"/>
                </a:solidFill>
                <a:latin typeface="Comic Sans MS" pitchFamily="66" charset="0"/>
                <a:cs typeface="Times New Roman" pitchFamily="18" charset="0"/>
              </a:rPr>
              <a:t/>
            </a:r>
            <a:br>
              <a:rPr lang="tr-TR" sz="4000">
                <a:solidFill>
                  <a:schemeClr val="hlink"/>
                </a:solidFill>
                <a:latin typeface="Comic Sans MS" pitchFamily="66" charset="0"/>
                <a:cs typeface="Times New Roman" pitchFamily="18" charset="0"/>
              </a:rPr>
            </a:br>
            <a:r>
              <a:rPr lang="tr-TR" sz="4000">
                <a:solidFill>
                  <a:schemeClr val="hlink"/>
                </a:solidFill>
                <a:latin typeface="Comic Sans MS" pitchFamily="66" charset="0"/>
                <a:cs typeface="Times New Roman" pitchFamily="18" charset="0"/>
              </a:rPr>
              <a:t>İletişim, dil kullanarak ya da kullanmaksızın insanlar arasındaki duygu, düşünce ve yaşantıların ifade edilme yöntemidir.</a:t>
            </a:r>
            <a:br>
              <a:rPr lang="tr-TR" sz="4000">
                <a:solidFill>
                  <a:schemeClr val="hlink"/>
                </a:solidFill>
                <a:latin typeface="Comic Sans MS" pitchFamily="66" charset="0"/>
                <a:cs typeface="Times New Roman" pitchFamily="18" charset="0"/>
              </a:rPr>
            </a:br>
            <a:endParaRPr lang="en-US" sz="4000">
              <a:solidFill>
                <a:schemeClr val="hlink"/>
              </a:solidFill>
              <a:latin typeface="Comic Sans MS" pitchFamily="66"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1371600" y="2438400"/>
            <a:ext cx="7772400" cy="1470025"/>
          </a:xfrm>
        </p:spPr>
        <p:txBody>
          <a:bodyPr/>
          <a:lstStyle/>
          <a:p>
            <a:pPr marL="838200" indent="-838200" algn="ctr"/>
            <a:r>
              <a:rPr lang="tr-TR">
                <a:solidFill>
                  <a:srgbClr val="336600"/>
                </a:solidFill>
                <a:latin typeface="Comic Sans MS" pitchFamily="66" charset="0"/>
              </a:rPr>
              <a:t>Çatışma Konusunda Aktif</a:t>
            </a:r>
            <a:br>
              <a:rPr lang="tr-TR">
                <a:solidFill>
                  <a:srgbClr val="336600"/>
                </a:solidFill>
                <a:latin typeface="Comic Sans MS" pitchFamily="66" charset="0"/>
              </a:rPr>
            </a:br>
            <a:r>
              <a:rPr lang="tr-TR">
                <a:solidFill>
                  <a:srgbClr val="336600"/>
                </a:solidFill>
                <a:latin typeface="Comic Sans MS" pitchFamily="66" charset="0"/>
              </a:rPr>
              <a:t>Dinleme Kullanılmalıdır</a:t>
            </a:r>
          </a:p>
        </p:txBody>
      </p:sp>
      <p:graphicFrame>
        <p:nvGraphicFramePr>
          <p:cNvPr id="77827" name="Object 3"/>
          <p:cNvGraphicFramePr>
            <a:graphicFrameLocks noChangeAspect="1"/>
          </p:cNvGraphicFramePr>
          <p:nvPr/>
        </p:nvGraphicFramePr>
        <p:xfrm>
          <a:off x="3886200" y="3962400"/>
          <a:ext cx="3505200" cy="2520950"/>
        </p:xfrm>
        <a:graphic>
          <a:graphicData uri="http://schemas.openxmlformats.org/presentationml/2006/ole">
            <p:oleObj spid="_x0000_s77827" name="Klip" r:id="rId3" imgW="2467080" imgH="2572200" progId="MS_ClipArt_Gallery.2">
              <p:embed/>
            </p:oleObj>
          </a:graphicData>
        </a:graphic>
      </p:graphicFrame>
    </p:spTree>
  </p:cSld>
  <p:clrMapOvr>
    <a:masterClrMapping/>
  </p:clrMapOvr>
  <p:transition advTm="32">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1752600" y="2514600"/>
            <a:ext cx="7162800" cy="1524000"/>
          </a:xfrm>
        </p:spPr>
        <p:txBody>
          <a:bodyPr/>
          <a:lstStyle/>
          <a:p>
            <a:r>
              <a:rPr lang="tr-TR" sz="3600">
                <a:solidFill>
                  <a:schemeClr val="hlink"/>
                </a:solidFill>
                <a:latin typeface="Comic Sans MS" pitchFamily="66" charset="0"/>
              </a:rPr>
              <a:t/>
            </a:r>
            <a:br>
              <a:rPr lang="tr-TR" sz="3600">
                <a:solidFill>
                  <a:schemeClr val="hlink"/>
                </a:solidFill>
                <a:latin typeface="Comic Sans MS" pitchFamily="66" charset="0"/>
              </a:rPr>
            </a:br>
            <a:r>
              <a:rPr lang="tr-TR" sz="3600" b="1">
                <a:solidFill>
                  <a:schemeClr val="hlink"/>
                </a:solidFill>
                <a:latin typeface="Comic Sans MS" pitchFamily="66" charset="0"/>
              </a:rPr>
              <a:t>* Çocuğun Davranışının Altında Yatan Nedeni Anlayabilirsek Olumsuz Davranışı Değiştirmek İçin De Ne Yapabileceğimizi Çok Daha Kolay Buluruz.</a:t>
            </a:r>
            <a:r>
              <a:rPr lang="tr-TR" sz="4000">
                <a:latin typeface="Comic Sans MS" pitchFamily="66" charset="0"/>
              </a:rPr>
              <a:t> </a:t>
            </a:r>
          </a:p>
        </p:txBody>
      </p:sp>
      <p:pic>
        <p:nvPicPr>
          <p:cNvPr id="78851" name="Picture 3" descr="C:\Belgelerim\Resimlerim\resimler\AG00316_.GIF"/>
          <p:cNvPicPr>
            <a:picLocks noChangeAspect="1" noChangeArrowheads="1" noCrop="1"/>
          </p:cNvPicPr>
          <p:nvPr/>
        </p:nvPicPr>
        <p:blipFill>
          <a:blip r:embed="rId2" cstate="print"/>
          <a:srcRect/>
          <a:stretch>
            <a:fillRect/>
          </a:stretch>
        </p:blipFill>
        <p:spPr bwMode="auto">
          <a:xfrm>
            <a:off x="6934200" y="3810000"/>
            <a:ext cx="1660525" cy="2667000"/>
          </a:xfrm>
          <a:prstGeom prst="rect">
            <a:avLst/>
          </a:prstGeom>
          <a:noFill/>
        </p:spPr>
      </p:pic>
    </p:spTree>
  </p:cSld>
  <p:clrMapOvr>
    <a:masterClrMapping/>
  </p:clrMapOvr>
  <p:transition advTm="48">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752600" y="2057400"/>
            <a:ext cx="7391400" cy="1905000"/>
          </a:xfrm>
        </p:spPr>
        <p:txBody>
          <a:bodyPr/>
          <a:lstStyle/>
          <a:p>
            <a:r>
              <a:rPr lang="tr-TR" sz="4000">
                <a:solidFill>
                  <a:srgbClr val="D60093"/>
                </a:solidFill>
                <a:latin typeface="Comic Sans MS" pitchFamily="66" charset="0"/>
              </a:rPr>
              <a:t>*Çocuğunuzun Kendine Güvenli </a:t>
            </a:r>
            <a:br>
              <a:rPr lang="tr-TR" sz="4000">
                <a:solidFill>
                  <a:srgbClr val="D60093"/>
                </a:solidFill>
                <a:latin typeface="Comic Sans MS" pitchFamily="66" charset="0"/>
              </a:rPr>
            </a:br>
            <a:r>
              <a:rPr lang="tr-TR" sz="4000">
                <a:solidFill>
                  <a:srgbClr val="D60093"/>
                </a:solidFill>
                <a:latin typeface="Comic Sans MS" pitchFamily="66" charset="0"/>
              </a:rPr>
              <a:t> Olmasını mı İstiyorsunuz?</a:t>
            </a:r>
            <a:r>
              <a:rPr lang="tr-TR" sz="4000">
                <a:latin typeface="Comic Sans MS" pitchFamily="66" charset="0"/>
              </a:rPr>
              <a:t> </a:t>
            </a:r>
          </a:p>
        </p:txBody>
      </p:sp>
      <p:pic>
        <p:nvPicPr>
          <p:cNvPr id="11269" name="Picture 5" descr="D:\My Documents\My Pictures\children.jpg"/>
          <p:cNvPicPr>
            <a:picLocks noChangeAspect="1" noChangeArrowheads="1"/>
          </p:cNvPicPr>
          <p:nvPr/>
        </p:nvPicPr>
        <p:blipFill>
          <a:blip r:embed="rId2" cstate="print"/>
          <a:srcRect/>
          <a:stretch>
            <a:fillRect/>
          </a:stretch>
        </p:blipFill>
        <p:spPr bwMode="auto">
          <a:xfrm>
            <a:off x="3505200" y="3733800"/>
            <a:ext cx="3835400" cy="2751138"/>
          </a:xfrm>
          <a:prstGeom prst="rect">
            <a:avLst/>
          </a:prstGeom>
          <a:noFill/>
        </p:spPr>
      </p:pic>
    </p:spTree>
  </p:cSld>
  <p:clrMapOvr>
    <a:masterClrMapping/>
  </p:clrMapOvr>
  <p:transition advTm="48">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371600" y="762000"/>
            <a:ext cx="7772400" cy="1470025"/>
          </a:xfrm>
        </p:spPr>
        <p:txBody>
          <a:bodyPr/>
          <a:lstStyle/>
          <a:p>
            <a:pPr algn="ctr"/>
            <a:r>
              <a:rPr lang="tr-TR" sz="4000">
                <a:latin typeface="Comic Sans MS" pitchFamily="66" charset="0"/>
              </a:rPr>
              <a:t/>
            </a:r>
            <a:br>
              <a:rPr lang="tr-TR" sz="4000">
                <a:latin typeface="Comic Sans MS" pitchFamily="66" charset="0"/>
              </a:rPr>
            </a:br>
            <a:r>
              <a:rPr lang="tr-TR" sz="4000">
                <a:latin typeface="Comic Sans MS" pitchFamily="66" charset="0"/>
              </a:rPr>
              <a:t/>
            </a:r>
            <a:br>
              <a:rPr lang="tr-TR" sz="4000">
                <a:latin typeface="Comic Sans MS" pitchFamily="66" charset="0"/>
              </a:rPr>
            </a:br>
            <a:r>
              <a:rPr lang="tr-TR" sz="4000">
                <a:latin typeface="Comic Sans MS" pitchFamily="66" charset="0"/>
              </a:rPr>
              <a:t/>
            </a:r>
            <a:br>
              <a:rPr lang="tr-TR" sz="4000">
                <a:latin typeface="Comic Sans MS" pitchFamily="66" charset="0"/>
              </a:rPr>
            </a:br>
            <a:r>
              <a:rPr lang="tr-TR" sz="4000">
                <a:latin typeface="Comic Sans MS" pitchFamily="66" charset="0"/>
              </a:rPr>
              <a:t/>
            </a:r>
            <a:br>
              <a:rPr lang="tr-TR" sz="4000">
                <a:latin typeface="Comic Sans MS" pitchFamily="66" charset="0"/>
              </a:rPr>
            </a:br>
            <a:r>
              <a:rPr lang="tr-TR" sz="4000">
                <a:solidFill>
                  <a:srgbClr val="336600"/>
                </a:solidFill>
                <a:latin typeface="Comic Sans MS" pitchFamily="66" charset="0"/>
              </a:rPr>
              <a:t>* </a:t>
            </a:r>
            <a:r>
              <a:rPr lang="tr-TR" sz="4000">
                <a:solidFill>
                  <a:srgbClr val="009900"/>
                </a:solidFill>
                <a:latin typeface="Comic Sans MS" pitchFamily="66" charset="0"/>
              </a:rPr>
              <a:t>Önce Siz Ona Güvenin.</a:t>
            </a:r>
          </a:p>
        </p:txBody>
      </p:sp>
      <p:pic>
        <p:nvPicPr>
          <p:cNvPr id="12292" name="Picture 4" descr="C:\WINDOWS\Desktop\KİTAPÇIK\resimler\bisikletli kız.jpg"/>
          <p:cNvPicPr>
            <a:picLocks noChangeAspect="1" noChangeArrowheads="1"/>
          </p:cNvPicPr>
          <p:nvPr/>
        </p:nvPicPr>
        <p:blipFill>
          <a:blip r:embed="rId2" cstate="print"/>
          <a:srcRect/>
          <a:stretch>
            <a:fillRect/>
          </a:stretch>
        </p:blipFill>
        <p:spPr bwMode="auto">
          <a:xfrm>
            <a:off x="3733800" y="3124200"/>
            <a:ext cx="3022600" cy="3454400"/>
          </a:xfrm>
          <a:prstGeom prst="rect">
            <a:avLst/>
          </a:prstGeom>
          <a:noFill/>
        </p:spPr>
      </p:pic>
    </p:spTree>
  </p:cSld>
  <p:clrMapOvr>
    <a:masterClrMapping/>
  </p:clrMapOvr>
  <p:transition advTm="32">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838200" y="1066800"/>
            <a:ext cx="8839200" cy="3886200"/>
          </a:xfrm>
        </p:spPr>
        <p:txBody>
          <a:bodyPr/>
          <a:lstStyle/>
          <a:p>
            <a:pPr marL="838200" indent="-838200"/>
            <a:r>
              <a:rPr lang="tr-TR" sz="4000">
                <a:latin typeface="Comic Sans MS" pitchFamily="66" charset="0"/>
              </a:rPr>
              <a:t>	</a:t>
            </a:r>
            <a:br>
              <a:rPr lang="tr-TR" sz="4000">
                <a:latin typeface="Comic Sans MS" pitchFamily="66" charset="0"/>
              </a:rPr>
            </a:br>
            <a:r>
              <a:rPr lang="tr-TR" sz="4000">
                <a:solidFill>
                  <a:schemeClr val="hlink"/>
                </a:solidFill>
                <a:latin typeface="Comic Sans MS" pitchFamily="66" charset="0"/>
              </a:rPr>
              <a:t>* Sözleriniz ya da Davranışlarınızla Çocuklarınıza Onları Sevdiğinizi Ne Kadar </a:t>
            </a:r>
            <a:br>
              <a:rPr lang="tr-TR" sz="4000">
                <a:solidFill>
                  <a:schemeClr val="hlink"/>
                </a:solidFill>
                <a:latin typeface="Comic Sans MS" pitchFamily="66" charset="0"/>
              </a:rPr>
            </a:br>
            <a:r>
              <a:rPr lang="tr-TR" sz="4000">
                <a:solidFill>
                  <a:schemeClr val="hlink"/>
                </a:solidFill>
                <a:latin typeface="Comic Sans MS" pitchFamily="66" charset="0"/>
              </a:rPr>
              <a:t>Sık Belli Edersiniz?</a:t>
            </a:r>
            <a:br>
              <a:rPr lang="tr-TR" sz="4000">
                <a:solidFill>
                  <a:schemeClr val="hlink"/>
                </a:solidFill>
                <a:latin typeface="Comic Sans MS" pitchFamily="66" charset="0"/>
              </a:rPr>
            </a:br>
            <a:endParaRPr lang="tr-TR" sz="4000">
              <a:solidFill>
                <a:schemeClr val="hlink"/>
              </a:solidFill>
              <a:latin typeface="Comic Sans MS" pitchFamily="66" charset="0"/>
            </a:endParaRPr>
          </a:p>
        </p:txBody>
      </p:sp>
      <p:pic>
        <p:nvPicPr>
          <p:cNvPr id="13316" name="Picture 4" descr="C:\WINDOWS\Desktop\KİTAPÇIK\resimler\baba ve sırtında kızları.jpg"/>
          <p:cNvPicPr>
            <a:picLocks noChangeAspect="1" noChangeArrowheads="1"/>
          </p:cNvPicPr>
          <p:nvPr/>
        </p:nvPicPr>
        <p:blipFill>
          <a:blip r:embed="rId2" cstate="print"/>
          <a:srcRect/>
          <a:stretch>
            <a:fillRect/>
          </a:stretch>
        </p:blipFill>
        <p:spPr bwMode="auto">
          <a:xfrm>
            <a:off x="4114800" y="4267200"/>
            <a:ext cx="2068513" cy="2286000"/>
          </a:xfrm>
          <a:prstGeom prst="rect">
            <a:avLst/>
          </a:prstGeom>
          <a:noFill/>
        </p:spPr>
      </p:pic>
    </p:spTree>
  </p:cSld>
  <p:clrMapOvr>
    <a:masterClrMapping/>
  </p:clrMapOvr>
  <p:transition advTm="48">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133600" y="2057400"/>
            <a:ext cx="7772400" cy="1470025"/>
          </a:xfrm>
        </p:spPr>
        <p:txBody>
          <a:bodyPr/>
          <a:lstStyle/>
          <a:p>
            <a:r>
              <a:rPr lang="tr-TR" sz="4000" i="0">
                <a:solidFill>
                  <a:srgbClr val="F9953B"/>
                </a:solidFill>
                <a:latin typeface="Comic Sans MS" pitchFamily="66" charset="0"/>
              </a:rPr>
              <a:t>* Çocuklarınızla, Geneldeki İlişkileriniz, Tutumunuz Sevginin Göstergesidir</a:t>
            </a:r>
          </a:p>
        </p:txBody>
      </p:sp>
      <p:pic>
        <p:nvPicPr>
          <p:cNvPr id="14341" name="Picture 5" descr="C:\WINDOWS\Desktop\KİTAPÇIK\resimler\uyuyan bebek.jpg"/>
          <p:cNvPicPr>
            <a:picLocks noChangeAspect="1" noChangeArrowheads="1"/>
          </p:cNvPicPr>
          <p:nvPr/>
        </p:nvPicPr>
        <p:blipFill>
          <a:blip r:embed="rId2" cstate="print"/>
          <a:srcRect/>
          <a:stretch>
            <a:fillRect/>
          </a:stretch>
        </p:blipFill>
        <p:spPr bwMode="auto">
          <a:xfrm>
            <a:off x="3810000" y="4038600"/>
            <a:ext cx="2286000" cy="2244725"/>
          </a:xfrm>
          <a:prstGeom prst="rect">
            <a:avLst/>
          </a:prstGeom>
          <a:noFill/>
        </p:spPr>
      </p:pic>
    </p:spTree>
  </p:cSld>
  <p:clrMapOvr>
    <a:masterClrMapping/>
  </p:clrMapOvr>
  <p:transition advTm="48">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600200" y="2362200"/>
            <a:ext cx="7772400" cy="1470025"/>
          </a:xfrm>
        </p:spPr>
        <p:txBody>
          <a:bodyPr/>
          <a:lstStyle/>
          <a:p>
            <a:r>
              <a:rPr lang="tr-TR" sz="4000">
                <a:solidFill>
                  <a:srgbClr val="336600"/>
                </a:solidFill>
                <a:latin typeface="Comic Sans MS" pitchFamily="66" charset="0"/>
              </a:rPr>
              <a:t> Çocuğun Davranışını Anlamakta Güçlük Mü Çekiyorsunuz? Kendinizi Çıkmazda Hissedip  Çaresiz Mi Kalıyorsunuz?</a:t>
            </a:r>
          </a:p>
        </p:txBody>
      </p:sp>
      <p:graphicFrame>
        <p:nvGraphicFramePr>
          <p:cNvPr id="15365" name="Object 5"/>
          <p:cNvGraphicFramePr>
            <a:graphicFrameLocks noChangeAspect="1"/>
          </p:cNvGraphicFramePr>
          <p:nvPr/>
        </p:nvGraphicFramePr>
        <p:xfrm>
          <a:off x="5334000" y="4495800"/>
          <a:ext cx="2182813" cy="2362200"/>
        </p:xfrm>
        <a:graphic>
          <a:graphicData uri="http://schemas.openxmlformats.org/presentationml/2006/ole">
            <p:oleObj spid="_x0000_s15365" name="Clip" r:id="rId3" imgW="1702080" imgH="1841400" progId="MS_ClipArt_Gallery.2">
              <p:embed/>
            </p:oleObj>
          </a:graphicData>
        </a:graphic>
      </p:graphicFrame>
    </p:spTree>
  </p:cSld>
  <p:clrMapOvr>
    <a:masterClrMapping/>
  </p:clrMapOvr>
  <p:transition advTm="592">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ipe(down)">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676400" y="3276600"/>
            <a:ext cx="6477000" cy="1752600"/>
          </a:xfrm>
        </p:spPr>
        <p:txBody>
          <a:bodyPr/>
          <a:lstStyle/>
          <a:p>
            <a:pPr marL="838200" indent="-838200"/>
            <a:r>
              <a:rPr lang="tr-TR" sz="4000">
                <a:solidFill>
                  <a:schemeClr val="hlink"/>
                </a:solidFill>
                <a:latin typeface="Comic Sans MS" pitchFamily="66" charset="0"/>
              </a:rPr>
              <a:t>     * Etkili Anne Baba Olmak</a:t>
            </a:r>
            <a:br>
              <a:rPr lang="tr-TR" sz="4000">
                <a:solidFill>
                  <a:schemeClr val="hlink"/>
                </a:solidFill>
                <a:latin typeface="Comic Sans MS" pitchFamily="66" charset="0"/>
              </a:rPr>
            </a:br>
            <a:r>
              <a:rPr lang="tr-TR" sz="4000">
                <a:solidFill>
                  <a:schemeClr val="hlink"/>
                </a:solidFill>
                <a:latin typeface="Comic Sans MS" pitchFamily="66" charset="0"/>
              </a:rPr>
              <a:t>Sabır </a:t>
            </a:r>
            <a:br>
              <a:rPr lang="tr-TR" sz="4000">
                <a:solidFill>
                  <a:schemeClr val="hlink"/>
                </a:solidFill>
                <a:latin typeface="Comic Sans MS" pitchFamily="66" charset="0"/>
              </a:rPr>
            </a:br>
            <a:r>
              <a:rPr lang="tr-TR" sz="4000">
                <a:solidFill>
                  <a:schemeClr val="hlink"/>
                </a:solidFill>
                <a:latin typeface="Comic Sans MS" pitchFamily="66" charset="0"/>
              </a:rPr>
              <a:t>Gerektirir. </a:t>
            </a:r>
            <a:br>
              <a:rPr lang="tr-TR" sz="4000">
                <a:solidFill>
                  <a:schemeClr val="hlink"/>
                </a:solidFill>
                <a:latin typeface="Comic Sans MS" pitchFamily="66" charset="0"/>
              </a:rPr>
            </a:br>
            <a:r>
              <a:rPr lang="tr-TR" sz="4000">
                <a:solidFill>
                  <a:schemeClr val="hlink"/>
                </a:solidFill>
                <a:latin typeface="Comic Sans MS" pitchFamily="66" charset="0"/>
              </a:rPr>
              <a:t>Adım Adım </a:t>
            </a:r>
            <a:br>
              <a:rPr lang="tr-TR" sz="4000">
                <a:solidFill>
                  <a:schemeClr val="hlink"/>
                </a:solidFill>
                <a:latin typeface="Comic Sans MS" pitchFamily="66" charset="0"/>
              </a:rPr>
            </a:br>
            <a:r>
              <a:rPr lang="tr-TR" sz="4000">
                <a:solidFill>
                  <a:schemeClr val="hlink"/>
                </a:solidFill>
                <a:latin typeface="Comic Sans MS" pitchFamily="66" charset="0"/>
              </a:rPr>
              <a:t>İlerleyin.</a:t>
            </a:r>
            <a:br>
              <a:rPr lang="tr-TR" sz="4000">
                <a:solidFill>
                  <a:schemeClr val="hlink"/>
                </a:solidFill>
                <a:latin typeface="Comic Sans MS" pitchFamily="66" charset="0"/>
              </a:rPr>
            </a:br>
            <a:endParaRPr lang="tr-TR" sz="4000">
              <a:solidFill>
                <a:schemeClr val="hlink"/>
              </a:solidFill>
              <a:latin typeface="Comic Sans MS" pitchFamily="66" charset="0"/>
            </a:endParaRPr>
          </a:p>
        </p:txBody>
      </p:sp>
      <p:pic>
        <p:nvPicPr>
          <p:cNvPr id="16388" name="Picture 4" descr="C:\WINDOWS\Desktop\KİTAPÇIK\resimler\kaydırakta kız.jpg"/>
          <p:cNvPicPr>
            <a:picLocks noChangeAspect="1" noChangeArrowheads="1"/>
          </p:cNvPicPr>
          <p:nvPr/>
        </p:nvPicPr>
        <p:blipFill>
          <a:blip r:embed="rId2" cstate="print"/>
          <a:srcRect/>
          <a:stretch>
            <a:fillRect/>
          </a:stretch>
        </p:blipFill>
        <p:spPr bwMode="auto">
          <a:xfrm>
            <a:off x="6248400" y="3200400"/>
            <a:ext cx="2171700" cy="3441700"/>
          </a:xfrm>
          <a:prstGeom prst="rect">
            <a:avLst/>
          </a:prstGeom>
          <a:noFill/>
        </p:spPr>
      </p:pic>
    </p:spTree>
  </p:cSld>
  <p:clrMapOvr>
    <a:masterClrMapping/>
  </p:clrMapOvr>
  <p:transition advTm="32">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220788" y="1752600"/>
            <a:ext cx="7923212" cy="3603625"/>
          </a:xfrm>
        </p:spPr>
        <p:txBody>
          <a:bodyPr/>
          <a:lstStyle/>
          <a:p>
            <a:pPr marL="838200" indent="-838200"/>
            <a:r>
              <a:rPr lang="tr-TR" sz="4000">
                <a:solidFill>
                  <a:srgbClr val="336600"/>
                </a:solidFill>
                <a:latin typeface="Comic Sans MS" pitchFamily="66" charset="0"/>
              </a:rPr>
              <a:t>	* Çocuğun Hatalarını Söylemek Yerine Güçleri Ve Olumlu Taraflarını İfade Edin.</a:t>
            </a:r>
            <a:br>
              <a:rPr lang="tr-TR" sz="4000">
                <a:solidFill>
                  <a:srgbClr val="336600"/>
                </a:solidFill>
                <a:latin typeface="Comic Sans MS" pitchFamily="66" charset="0"/>
              </a:rPr>
            </a:br>
            <a:endParaRPr lang="tr-TR" sz="4000">
              <a:solidFill>
                <a:srgbClr val="336600"/>
              </a:solidFill>
              <a:latin typeface="Comic Sans MS" pitchFamily="66" charset="0"/>
            </a:endParaRPr>
          </a:p>
        </p:txBody>
      </p:sp>
      <p:pic>
        <p:nvPicPr>
          <p:cNvPr id="17412" name="Picture 4" descr="C:\WINDOWS\Desktop\KİTAPÇIK\resimler\masada etkinlik.jpg"/>
          <p:cNvPicPr>
            <a:picLocks noChangeAspect="1" noChangeArrowheads="1"/>
          </p:cNvPicPr>
          <p:nvPr/>
        </p:nvPicPr>
        <p:blipFill>
          <a:blip r:embed="rId2" cstate="print"/>
          <a:srcRect/>
          <a:stretch>
            <a:fillRect/>
          </a:stretch>
        </p:blipFill>
        <p:spPr bwMode="auto">
          <a:xfrm>
            <a:off x="4114800" y="4267200"/>
            <a:ext cx="2362200" cy="2362200"/>
          </a:xfrm>
          <a:prstGeom prst="rect">
            <a:avLst/>
          </a:prstGeom>
          <a:noFill/>
        </p:spPr>
      </p:pic>
    </p:spTree>
  </p:cSld>
  <p:clrMapOvr>
    <a:masterClrMapping/>
  </p:clrMapOvr>
  <p:transition advTm="32">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539750" y="549275"/>
            <a:ext cx="7772400" cy="1470025"/>
          </a:xfrm>
        </p:spPr>
        <p:txBody>
          <a:bodyPr/>
          <a:lstStyle/>
          <a:p>
            <a:pPr marL="838200" indent="-838200"/>
            <a:r>
              <a:rPr lang="tr-TR" sz="4000">
                <a:latin typeface="Comic Sans MS" pitchFamily="66" charset="0"/>
              </a:rPr>
              <a:t>	</a:t>
            </a:r>
            <a:endParaRPr lang="tr-TR" sz="4000" b="1">
              <a:latin typeface="Comic Sans MS" pitchFamily="66" charset="0"/>
            </a:endParaRPr>
          </a:p>
        </p:txBody>
      </p:sp>
      <p:pic>
        <p:nvPicPr>
          <p:cNvPr id="18436" name="Picture 4" descr="adsız"/>
          <p:cNvPicPr>
            <a:picLocks noChangeAspect="1" noChangeArrowheads="1"/>
          </p:cNvPicPr>
          <p:nvPr/>
        </p:nvPicPr>
        <p:blipFill>
          <a:blip r:embed="rId2" cstate="print"/>
          <a:srcRect/>
          <a:stretch>
            <a:fillRect/>
          </a:stretch>
        </p:blipFill>
        <p:spPr bwMode="auto">
          <a:xfrm>
            <a:off x="4022725" y="3429000"/>
            <a:ext cx="3292475" cy="3429000"/>
          </a:xfrm>
          <a:prstGeom prst="rect">
            <a:avLst/>
          </a:prstGeom>
          <a:noFill/>
        </p:spPr>
      </p:pic>
      <p:sp>
        <p:nvSpPr>
          <p:cNvPr id="18437" name="Rectangle 5"/>
          <p:cNvSpPr>
            <a:spLocks noChangeArrowheads="1"/>
          </p:cNvSpPr>
          <p:nvPr/>
        </p:nvSpPr>
        <p:spPr bwMode="auto">
          <a:xfrm>
            <a:off x="2209800" y="2362200"/>
            <a:ext cx="6059488" cy="1311275"/>
          </a:xfrm>
          <a:prstGeom prst="rect">
            <a:avLst/>
          </a:prstGeom>
          <a:noFill/>
          <a:ln w="9525">
            <a:noFill/>
            <a:miter lim="800000"/>
            <a:headEnd/>
            <a:tailEnd/>
          </a:ln>
          <a:effectLst/>
        </p:spPr>
        <p:txBody>
          <a:bodyPr wrap="none">
            <a:spAutoFit/>
          </a:bodyPr>
          <a:lstStyle/>
          <a:p>
            <a:r>
              <a:rPr lang="tr-TR" sz="4000" b="1" i="1">
                <a:solidFill>
                  <a:srgbClr val="660066"/>
                </a:solidFill>
                <a:latin typeface="Comic Sans MS" pitchFamily="66" charset="0"/>
              </a:rPr>
              <a:t>* Sevginizi Dile Getirin.</a:t>
            </a:r>
            <a:r>
              <a:rPr lang="tr-TR" sz="4000" b="1" i="1">
                <a:solidFill>
                  <a:schemeClr val="tx2"/>
                </a:solidFill>
                <a:latin typeface="Comic Sans MS" pitchFamily="66" charset="0"/>
              </a:rPr>
              <a:t/>
            </a:r>
            <a:br>
              <a:rPr lang="tr-TR" sz="4000" b="1" i="1">
                <a:solidFill>
                  <a:schemeClr val="tx2"/>
                </a:solidFill>
                <a:latin typeface="Comic Sans MS" pitchFamily="66" charset="0"/>
              </a:rPr>
            </a:br>
            <a:endParaRPr lang="en-US" sz="4000" b="1" i="1">
              <a:solidFill>
                <a:schemeClr val="tx2"/>
              </a:solidFill>
              <a:latin typeface="Comic Sans MS" pitchFamily="66" charset="0"/>
            </a:endParaRPr>
          </a:p>
        </p:txBody>
      </p:sp>
    </p:spTree>
  </p:cSld>
  <p:clrMapOvr>
    <a:masterClrMapping/>
  </p:clrMapOvr>
  <p:transition advTm="32">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2895600"/>
            <a:ext cx="7772400" cy="1143000"/>
          </a:xfrm>
        </p:spPr>
        <p:txBody>
          <a:bodyPr/>
          <a:lstStyle/>
          <a:p>
            <a:pPr algn="ctr"/>
            <a:r>
              <a:rPr lang="tr-TR" sz="4000">
                <a:latin typeface="Comic Sans MS" pitchFamily="66" charset="0"/>
              </a:rPr>
              <a:t/>
            </a:r>
            <a:br>
              <a:rPr lang="tr-TR" sz="4000">
                <a:latin typeface="Comic Sans MS" pitchFamily="66" charset="0"/>
              </a:rPr>
            </a:br>
            <a:r>
              <a:rPr lang="tr-TR" sz="4000">
                <a:latin typeface="Comic Sans MS" pitchFamily="66" charset="0"/>
              </a:rPr>
              <a:t>	</a:t>
            </a:r>
            <a:r>
              <a:rPr lang="tr-TR" sz="3600">
                <a:solidFill>
                  <a:schemeClr val="hlink"/>
                </a:solidFill>
                <a:latin typeface="Comic Sans MS" pitchFamily="66" charset="0"/>
              </a:rPr>
              <a:t>Çağdaş bir toplum olabilmek 	ve sorunlara demokratik 	çözümler getirebilmek için 				bireylerde sağlıklı </a:t>
            </a:r>
            <a:br>
              <a:rPr lang="tr-TR" sz="3600">
                <a:solidFill>
                  <a:schemeClr val="hlink"/>
                </a:solidFill>
                <a:latin typeface="Comic Sans MS" pitchFamily="66" charset="0"/>
              </a:rPr>
            </a:br>
            <a:r>
              <a:rPr lang="tr-TR" sz="3600">
                <a:solidFill>
                  <a:schemeClr val="hlink"/>
                </a:solidFill>
                <a:latin typeface="Comic Sans MS" pitchFamily="66" charset="0"/>
              </a:rPr>
              <a:t>     iletişim 	</a:t>
            </a:r>
            <a:br>
              <a:rPr lang="tr-TR" sz="3600">
                <a:solidFill>
                  <a:schemeClr val="hlink"/>
                </a:solidFill>
                <a:latin typeface="Comic Sans MS" pitchFamily="66" charset="0"/>
              </a:rPr>
            </a:br>
            <a:r>
              <a:rPr lang="tr-TR" sz="3600">
                <a:solidFill>
                  <a:schemeClr val="hlink"/>
                </a:solidFill>
                <a:latin typeface="Comic Sans MS" pitchFamily="66" charset="0"/>
              </a:rPr>
              <a:t>    becerileri </a:t>
            </a:r>
            <a:br>
              <a:rPr lang="tr-TR" sz="3600">
                <a:solidFill>
                  <a:schemeClr val="hlink"/>
                </a:solidFill>
                <a:latin typeface="Comic Sans MS" pitchFamily="66" charset="0"/>
              </a:rPr>
            </a:br>
            <a:r>
              <a:rPr lang="tr-TR" sz="3600">
                <a:solidFill>
                  <a:schemeClr val="hlink"/>
                </a:solidFill>
                <a:latin typeface="Comic Sans MS" pitchFamily="66" charset="0"/>
              </a:rPr>
              <a:t>             geliştirilmelidir. </a:t>
            </a:r>
            <a:br>
              <a:rPr lang="tr-TR" sz="3600">
                <a:solidFill>
                  <a:schemeClr val="hlink"/>
                </a:solidFill>
                <a:latin typeface="Comic Sans MS" pitchFamily="66" charset="0"/>
              </a:rPr>
            </a:br>
            <a:endParaRPr lang="tr-TR" sz="3600">
              <a:solidFill>
                <a:schemeClr val="hlink"/>
              </a:solidFill>
              <a:latin typeface="Comic Sans MS" pitchFamily="66" charset="0"/>
            </a:endParaRPr>
          </a:p>
        </p:txBody>
      </p:sp>
      <p:pic>
        <p:nvPicPr>
          <p:cNvPr id="3087" name="Picture 15" descr="C:\WINDOWS\Desktop\KİTAPÇIK\resimler\dümya etr çocuklar.jpg"/>
          <p:cNvPicPr>
            <a:picLocks noChangeAspect="1" noChangeArrowheads="1"/>
          </p:cNvPicPr>
          <p:nvPr/>
        </p:nvPicPr>
        <p:blipFill>
          <a:blip r:embed="rId2" cstate="print"/>
          <a:srcRect/>
          <a:stretch>
            <a:fillRect/>
          </a:stretch>
        </p:blipFill>
        <p:spPr bwMode="auto">
          <a:xfrm>
            <a:off x="1295400" y="3352800"/>
            <a:ext cx="2328863" cy="2667000"/>
          </a:xfrm>
          <a:prstGeom prst="rect">
            <a:avLst/>
          </a:prstGeom>
          <a:noFill/>
        </p:spPr>
      </p:pic>
    </p:spTree>
  </p:cSld>
  <p:clrMapOvr>
    <a:masterClrMapping/>
  </p:clrMapOvr>
  <p:transition advTm="4736">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143000" y="2514600"/>
            <a:ext cx="7772400" cy="1470025"/>
          </a:xfrm>
        </p:spPr>
        <p:txBody>
          <a:bodyPr/>
          <a:lstStyle/>
          <a:p>
            <a:pPr marL="838200" indent="-838200" algn="ctr"/>
            <a:r>
              <a:rPr lang="tr-TR" sz="4000">
                <a:solidFill>
                  <a:srgbClr val="336600"/>
                </a:solidFill>
                <a:latin typeface="Comic Sans MS" pitchFamily="66" charset="0"/>
              </a:rPr>
              <a:t>* Yetersizlik Sergileyen Bir Çocuk, Beceriksiz Değildir. Kendi Yeteneklerine İnancını Yitirmiştir. </a:t>
            </a:r>
            <a:br>
              <a:rPr lang="tr-TR" sz="4000">
                <a:solidFill>
                  <a:srgbClr val="336600"/>
                </a:solidFill>
                <a:latin typeface="Comic Sans MS" pitchFamily="66" charset="0"/>
              </a:rPr>
            </a:br>
            <a:endParaRPr lang="tr-TR" sz="4000">
              <a:solidFill>
                <a:srgbClr val="336600"/>
              </a:solidFill>
              <a:latin typeface="Comic Sans MS" pitchFamily="66" charset="0"/>
            </a:endParaRPr>
          </a:p>
        </p:txBody>
      </p:sp>
      <p:pic>
        <p:nvPicPr>
          <p:cNvPr id="19461" name="Picture 5" descr="C:\WINDOWS\Desktop\KİTAPÇIK\resimler\masada baba kız.jpg"/>
          <p:cNvPicPr>
            <a:picLocks noChangeAspect="1" noChangeArrowheads="1"/>
          </p:cNvPicPr>
          <p:nvPr/>
        </p:nvPicPr>
        <p:blipFill>
          <a:blip r:embed="rId2" cstate="print"/>
          <a:srcRect/>
          <a:stretch>
            <a:fillRect/>
          </a:stretch>
        </p:blipFill>
        <p:spPr bwMode="auto">
          <a:xfrm>
            <a:off x="3810000" y="4343400"/>
            <a:ext cx="3048000" cy="2252663"/>
          </a:xfrm>
          <a:prstGeom prst="rect">
            <a:avLst/>
          </a:prstGeom>
          <a:noFill/>
        </p:spPr>
      </p:pic>
    </p:spTree>
  </p:cSld>
  <p:clrMapOvr>
    <a:masterClrMapping/>
  </p:clrMapOvr>
  <p:transition advTm="32">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371600" y="2514600"/>
            <a:ext cx="7772400" cy="1470025"/>
          </a:xfrm>
        </p:spPr>
        <p:txBody>
          <a:bodyPr/>
          <a:lstStyle/>
          <a:p>
            <a:pPr algn="ctr"/>
            <a:r>
              <a:rPr lang="tr-TR" sz="4000">
                <a:solidFill>
                  <a:schemeClr val="hlink"/>
                </a:solidFill>
                <a:latin typeface="Comic Sans MS" pitchFamily="66" charset="0"/>
              </a:rPr>
              <a:t>Anne Baba Olarak Çocuğunuzu Ve Kendinizi Ne Kadar Tanıyorsunuz?</a:t>
            </a:r>
          </a:p>
        </p:txBody>
      </p:sp>
      <p:pic>
        <p:nvPicPr>
          <p:cNvPr id="20487" name="Picture 7" descr="D:\My Documents\My Pictures\dond.jpg"/>
          <p:cNvPicPr>
            <a:picLocks noChangeAspect="1" noChangeArrowheads="1"/>
          </p:cNvPicPr>
          <p:nvPr/>
        </p:nvPicPr>
        <p:blipFill>
          <a:blip r:embed="rId2" cstate="print"/>
          <a:srcRect/>
          <a:stretch>
            <a:fillRect/>
          </a:stretch>
        </p:blipFill>
        <p:spPr bwMode="auto">
          <a:xfrm>
            <a:off x="3962400" y="4548188"/>
            <a:ext cx="2800350" cy="1857375"/>
          </a:xfrm>
          <a:prstGeom prst="rect">
            <a:avLst/>
          </a:prstGeom>
          <a:noFill/>
        </p:spPr>
      </p:pic>
    </p:spTree>
  </p:cSld>
  <p:clrMapOvr>
    <a:masterClrMapping/>
  </p:clrMapOvr>
  <p:transition advTm="48">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828800" y="3505200"/>
            <a:ext cx="8001000" cy="1828800"/>
          </a:xfrm>
        </p:spPr>
        <p:txBody>
          <a:bodyPr/>
          <a:lstStyle/>
          <a:p>
            <a:r>
              <a:rPr lang="tr-TR" sz="4000">
                <a:solidFill>
                  <a:srgbClr val="C70F2E"/>
                </a:solidFill>
                <a:latin typeface="Comic Sans MS" pitchFamily="66" charset="0"/>
              </a:rPr>
              <a:t>	* </a:t>
            </a:r>
            <a:r>
              <a:rPr lang="tr-TR" sz="3200">
                <a:solidFill>
                  <a:srgbClr val="C70F2E"/>
                </a:solidFill>
                <a:latin typeface="Comic Sans MS" pitchFamily="66" charset="0"/>
              </a:rPr>
              <a:t>Aile Değerleri Çocukların   	Seçimlerini Etkiler. </a:t>
            </a:r>
            <a:br>
              <a:rPr lang="tr-TR" sz="3200">
                <a:solidFill>
                  <a:srgbClr val="C70F2E"/>
                </a:solidFill>
                <a:latin typeface="Comic Sans MS" pitchFamily="66" charset="0"/>
              </a:rPr>
            </a:br>
            <a:r>
              <a:rPr lang="tr-TR" sz="3200">
                <a:solidFill>
                  <a:srgbClr val="C70F2E"/>
                </a:solidFill>
                <a:latin typeface="Comic Sans MS" pitchFamily="66" charset="0"/>
              </a:rPr>
              <a:t>	Örneğin; Müziğe </a:t>
            </a:r>
            <a:br>
              <a:rPr lang="tr-TR" sz="3200">
                <a:solidFill>
                  <a:srgbClr val="C70F2E"/>
                </a:solidFill>
                <a:latin typeface="Comic Sans MS" pitchFamily="66" charset="0"/>
              </a:rPr>
            </a:br>
            <a:r>
              <a:rPr lang="tr-TR" sz="3200">
                <a:solidFill>
                  <a:srgbClr val="C70F2E"/>
                </a:solidFill>
                <a:latin typeface="Comic Sans MS" pitchFamily="66" charset="0"/>
              </a:rPr>
              <a:t>	Değer ve Önem </a:t>
            </a:r>
            <a:br>
              <a:rPr lang="tr-TR" sz="3200">
                <a:solidFill>
                  <a:srgbClr val="C70F2E"/>
                </a:solidFill>
                <a:latin typeface="Comic Sans MS" pitchFamily="66" charset="0"/>
              </a:rPr>
            </a:br>
            <a:r>
              <a:rPr lang="tr-TR" sz="3200">
                <a:solidFill>
                  <a:srgbClr val="C70F2E"/>
                </a:solidFill>
                <a:latin typeface="Comic Sans MS" pitchFamily="66" charset="0"/>
              </a:rPr>
              <a:t>	Verilen Bir Ailede </a:t>
            </a:r>
            <a:br>
              <a:rPr lang="tr-TR" sz="3200">
                <a:solidFill>
                  <a:srgbClr val="C70F2E"/>
                </a:solidFill>
                <a:latin typeface="Comic Sans MS" pitchFamily="66" charset="0"/>
              </a:rPr>
            </a:br>
            <a:r>
              <a:rPr lang="tr-TR" sz="3200">
                <a:solidFill>
                  <a:srgbClr val="C70F2E"/>
                </a:solidFill>
                <a:latin typeface="Comic Sans MS" pitchFamily="66" charset="0"/>
              </a:rPr>
              <a:t>	Çocuğun Seçiminin </a:t>
            </a:r>
            <a:br>
              <a:rPr lang="tr-TR" sz="3200">
                <a:solidFill>
                  <a:srgbClr val="C70F2E"/>
                </a:solidFill>
                <a:latin typeface="Comic Sans MS" pitchFamily="66" charset="0"/>
              </a:rPr>
            </a:br>
            <a:r>
              <a:rPr lang="tr-TR" sz="3200">
                <a:solidFill>
                  <a:srgbClr val="C70F2E"/>
                </a:solidFill>
                <a:latin typeface="Comic Sans MS" pitchFamily="66" charset="0"/>
              </a:rPr>
              <a:t>	Bu Yönde Olma </a:t>
            </a:r>
            <a:br>
              <a:rPr lang="tr-TR" sz="3200">
                <a:solidFill>
                  <a:srgbClr val="C70F2E"/>
                </a:solidFill>
                <a:latin typeface="Comic Sans MS" pitchFamily="66" charset="0"/>
              </a:rPr>
            </a:br>
            <a:r>
              <a:rPr lang="tr-TR" sz="3200">
                <a:solidFill>
                  <a:srgbClr val="C70F2E"/>
                </a:solidFill>
                <a:latin typeface="Comic Sans MS" pitchFamily="66" charset="0"/>
              </a:rPr>
              <a:t>	İhtimali Yüksek </a:t>
            </a:r>
            <a:br>
              <a:rPr lang="tr-TR" sz="3200">
                <a:solidFill>
                  <a:srgbClr val="C70F2E"/>
                </a:solidFill>
                <a:latin typeface="Comic Sans MS" pitchFamily="66" charset="0"/>
              </a:rPr>
            </a:br>
            <a:r>
              <a:rPr lang="tr-TR" sz="3200">
                <a:solidFill>
                  <a:srgbClr val="C70F2E"/>
                </a:solidFill>
                <a:latin typeface="Comic Sans MS" pitchFamily="66" charset="0"/>
              </a:rPr>
              <a:t>	Olacaktır.</a:t>
            </a:r>
          </a:p>
        </p:txBody>
      </p:sp>
      <p:pic>
        <p:nvPicPr>
          <p:cNvPr id="21508" name="Picture 4" descr="C:\WINDOWS\Desktop\KİTAPÇIK\resimler\piyano çalan kız.bmp"/>
          <p:cNvPicPr>
            <a:picLocks noChangeAspect="1" noChangeArrowheads="1"/>
          </p:cNvPicPr>
          <p:nvPr/>
        </p:nvPicPr>
        <p:blipFill>
          <a:blip r:embed="rId2" cstate="print"/>
          <a:srcRect/>
          <a:stretch>
            <a:fillRect/>
          </a:stretch>
        </p:blipFill>
        <p:spPr bwMode="auto">
          <a:xfrm>
            <a:off x="6781800" y="3962400"/>
            <a:ext cx="1714500" cy="2571750"/>
          </a:xfrm>
          <a:prstGeom prst="rect">
            <a:avLst/>
          </a:prstGeom>
          <a:noFill/>
        </p:spPr>
      </p:pic>
    </p:spTree>
  </p:cSld>
  <p:clrMapOvr>
    <a:masterClrMapping/>
  </p:clrMapOvr>
  <p:transition advTm="32">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371600" y="2057400"/>
            <a:ext cx="7772400" cy="1470025"/>
          </a:xfrm>
        </p:spPr>
        <p:txBody>
          <a:bodyPr/>
          <a:lstStyle/>
          <a:p>
            <a:pPr algn="ctr"/>
            <a:r>
              <a:rPr lang="tr-TR" sz="4000">
                <a:solidFill>
                  <a:srgbClr val="F9953B"/>
                </a:solidFill>
                <a:latin typeface="Comic Sans MS" pitchFamily="66" charset="0"/>
              </a:rPr>
              <a:t>*  Çocuklar Sevilmek, Şefkat ve İlgi Görmek İster.</a:t>
            </a:r>
            <a:r>
              <a:rPr lang="tr-TR" sz="4000">
                <a:latin typeface="Comic Sans MS" pitchFamily="66" charset="0"/>
              </a:rPr>
              <a:t> </a:t>
            </a:r>
          </a:p>
        </p:txBody>
      </p:sp>
      <p:pic>
        <p:nvPicPr>
          <p:cNvPr id="22533" name="Picture 5" descr="D:\My Documents\My Pictures\banyo.jpg"/>
          <p:cNvPicPr>
            <a:picLocks noChangeAspect="1" noChangeArrowheads="1"/>
          </p:cNvPicPr>
          <p:nvPr/>
        </p:nvPicPr>
        <p:blipFill>
          <a:blip r:embed="rId2" cstate="print"/>
          <a:srcRect t="-6668" r="9238"/>
          <a:stretch>
            <a:fillRect/>
          </a:stretch>
        </p:blipFill>
        <p:spPr bwMode="auto">
          <a:xfrm>
            <a:off x="3886200" y="3657600"/>
            <a:ext cx="2352675" cy="2895600"/>
          </a:xfrm>
          <a:prstGeom prst="rect">
            <a:avLst/>
          </a:prstGeom>
          <a:noFill/>
        </p:spPr>
      </p:pic>
    </p:spTree>
  </p:cSld>
  <p:clrMapOvr>
    <a:masterClrMapping/>
  </p:clrMapOvr>
  <p:transition advTm="32">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752600" y="2438400"/>
            <a:ext cx="7772400" cy="1470025"/>
          </a:xfrm>
        </p:spPr>
        <p:txBody>
          <a:bodyPr/>
          <a:lstStyle/>
          <a:p>
            <a:pPr marL="838200" indent="-838200"/>
            <a:r>
              <a:rPr lang="tr-TR" sz="4000">
                <a:solidFill>
                  <a:srgbClr val="D60093"/>
                </a:solidFill>
                <a:latin typeface="Comic Sans MS" pitchFamily="66" charset="0"/>
              </a:rPr>
              <a:t>    * </a:t>
            </a:r>
            <a:r>
              <a:rPr lang="tr-TR" sz="3600">
                <a:solidFill>
                  <a:srgbClr val="D60093"/>
                </a:solidFill>
                <a:latin typeface="Comic Sans MS" pitchFamily="66" charset="0"/>
              </a:rPr>
              <a:t>Çocukların Sorumlu Kişiler Olarak Yetişmelerine Yardım Etmek, Çocuklar Açısından En İyi Yoldur.</a:t>
            </a:r>
            <a:br>
              <a:rPr lang="tr-TR" sz="3600">
                <a:solidFill>
                  <a:srgbClr val="D60093"/>
                </a:solidFill>
                <a:latin typeface="Comic Sans MS" pitchFamily="66" charset="0"/>
              </a:rPr>
            </a:br>
            <a:endParaRPr lang="tr-TR" sz="3600">
              <a:solidFill>
                <a:srgbClr val="D60093"/>
              </a:solidFill>
              <a:latin typeface="Comic Sans MS" pitchFamily="66" charset="0"/>
            </a:endParaRPr>
          </a:p>
        </p:txBody>
      </p:sp>
      <p:pic>
        <p:nvPicPr>
          <p:cNvPr id="23556" name="Picture 4" descr="C:\WINDOWS\Desktop\KİTAPÇIK\resimler\bulaşık yıkayan.jpg"/>
          <p:cNvPicPr>
            <a:picLocks noChangeAspect="1" noChangeArrowheads="1"/>
          </p:cNvPicPr>
          <p:nvPr/>
        </p:nvPicPr>
        <p:blipFill>
          <a:blip r:embed="rId2" cstate="print"/>
          <a:srcRect/>
          <a:stretch>
            <a:fillRect/>
          </a:stretch>
        </p:blipFill>
        <p:spPr bwMode="auto">
          <a:xfrm>
            <a:off x="3886200" y="4038600"/>
            <a:ext cx="2971800" cy="2682875"/>
          </a:xfrm>
          <a:prstGeom prst="rect">
            <a:avLst/>
          </a:prstGeom>
          <a:noFill/>
        </p:spPr>
      </p:pic>
    </p:spTree>
  </p:cSld>
  <p:clrMapOvr>
    <a:masterClrMapping/>
  </p:clrMapOvr>
  <p:transition advTm="32">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371600" y="2514600"/>
            <a:ext cx="7772400" cy="1470025"/>
          </a:xfrm>
        </p:spPr>
        <p:txBody>
          <a:bodyPr/>
          <a:lstStyle/>
          <a:p>
            <a:pPr marL="838200" indent="-838200" algn="ctr"/>
            <a:r>
              <a:rPr lang="tr-TR" sz="3600">
                <a:solidFill>
                  <a:srgbClr val="000000"/>
                </a:solidFill>
                <a:latin typeface="Comic Sans MS" pitchFamily="66" charset="0"/>
              </a:rPr>
              <a:t>* Kontrol Etme, Baskı Yapma, Aşırı</a:t>
            </a:r>
            <a:br>
              <a:rPr lang="tr-TR" sz="3600">
                <a:solidFill>
                  <a:srgbClr val="000000"/>
                </a:solidFill>
                <a:latin typeface="Comic Sans MS" pitchFamily="66" charset="0"/>
              </a:rPr>
            </a:br>
            <a:r>
              <a:rPr lang="tr-TR" sz="3600">
                <a:solidFill>
                  <a:srgbClr val="000000"/>
                </a:solidFill>
                <a:latin typeface="Comic Sans MS" pitchFamily="66" charset="0"/>
              </a:rPr>
              <a:t>Koruma Ve Acıma Duyguları Çocukların Saygı Kavramlarını Mahveder.</a:t>
            </a:r>
            <a:br>
              <a:rPr lang="tr-TR" sz="3600">
                <a:solidFill>
                  <a:srgbClr val="000000"/>
                </a:solidFill>
                <a:latin typeface="Comic Sans MS" pitchFamily="66" charset="0"/>
              </a:rPr>
            </a:br>
            <a:endParaRPr lang="tr-TR" sz="3600">
              <a:solidFill>
                <a:srgbClr val="000000"/>
              </a:solidFill>
              <a:latin typeface="Comic Sans MS" pitchFamily="66" charset="0"/>
            </a:endParaRPr>
          </a:p>
        </p:txBody>
      </p:sp>
      <p:pic>
        <p:nvPicPr>
          <p:cNvPr id="24580" name="Picture 4" descr="J0078734"/>
          <p:cNvPicPr>
            <a:picLocks noChangeAspect="1" noChangeArrowheads="1"/>
          </p:cNvPicPr>
          <p:nvPr/>
        </p:nvPicPr>
        <p:blipFill>
          <a:blip r:embed="rId2" cstate="print"/>
          <a:srcRect/>
          <a:stretch>
            <a:fillRect/>
          </a:stretch>
        </p:blipFill>
        <p:spPr bwMode="auto">
          <a:xfrm>
            <a:off x="3886200" y="4038600"/>
            <a:ext cx="3048000" cy="2513013"/>
          </a:xfrm>
          <a:prstGeom prst="rect">
            <a:avLst/>
          </a:prstGeom>
          <a:noFill/>
          <a:ln w="9525">
            <a:noFill/>
            <a:miter lim="800000"/>
            <a:headEnd/>
            <a:tailEnd/>
          </a:ln>
        </p:spPr>
      </p:pic>
    </p:spTree>
  </p:cSld>
  <p:clrMapOvr>
    <a:masterClrMapping/>
  </p:clrMapOvr>
  <p:transition advTm="48">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371600" y="2362200"/>
            <a:ext cx="7772400" cy="1470025"/>
          </a:xfrm>
        </p:spPr>
        <p:txBody>
          <a:bodyPr/>
          <a:lstStyle/>
          <a:p>
            <a:pPr algn="ctr"/>
            <a:r>
              <a:rPr lang="tr-TR" sz="4000">
                <a:solidFill>
                  <a:srgbClr val="FF6600"/>
                </a:solidFill>
                <a:latin typeface="Comic Sans MS" pitchFamily="66" charset="0"/>
              </a:rPr>
              <a:t>* Çocukların Hatalarını Bulmaktansa, Beğendiğiniz Olumlu Davranışlarını Destekleyin.</a:t>
            </a:r>
          </a:p>
        </p:txBody>
      </p:sp>
      <p:pic>
        <p:nvPicPr>
          <p:cNvPr id="25605" name="Picture 5" descr="C:\WINDOWS\Desktop\KİTAPÇIK\resimler\anne ve çocuklar.jpg"/>
          <p:cNvPicPr>
            <a:picLocks noChangeAspect="1" noChangeArrowheads="1"/>
          </p:cNvPicPr>
          <p:nvPr/>
        </p:nvPicPr>
        <p:blipFill>
          <a:blip r:embed="rId2" cstate="print"/>
          <a:srcRect/>
          <a:stretch>
            <a:fillRect/>
          </a:stretch>
        </p:blipFill>
        <p:spPr bwMode="auto">
          <a:xfrm>
            <a:off x="3962400" y="4267200"/>
            <a:ext cx="2362200" cy="2362200"/>
          </a:xfrm>
          <a:prstGeom prst="rect">
            <a:avLst/>
          </a:prstGeom>
          <a:noFill/>
        </p:spPr>
      </p:pic>
    </p:spTree>
  </p:cSld>
  <p:clrMapOvr>
    <a:masterClrMapping/>
  </p:clrMapOvr>
  <p:transition advTm="48">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1371600" y="2286000"/>
            <a:ext cx="7772400" cy="1470025"/>
          </a:xfrm>
        </p:spPr>
        <p:txBody>
          <a:bodyPr/>
          <a:lstStyle/>
          <a:p>
            <a:pPr algn="ctr"/>
            <a:r>
              <a:rPr lang="tr-TR">
                <a:solidFill>
                  <a:srgbClr val="C70F2E"/>
                </a:solidFill>
                <a:latin typeface="Comic Sans MS" pitchFamily="66" charset="0"/>
              </a:rPr>
              <a:t>* Övmeyin, Yüreklendirin</a:t>
            </a:r>
          </a:p>
        </p:txBody>
      </p:sp>
      <p:pic>
        <p:nvPicPr>
          <p:cNvPr id="30723" name="Picture 3" descr="C:\WINDOWS\Desktop\KİTAPÇIK\resimler\masada kız ve öğretmeni.jpg"/>
          <p:cNvPicPr>
            <a:picLocks noChangeAspect="1" noChangeArrowheads="1"/>
          </p:cNvPicPr>
          <p:nvPr/>
        </p:nvPicPr>
        <p:blipFill>
          <a:blip r:embed="rId2" cstate="print"/>
          <a:srcRect/>
          <a:stretch>
            <a:fillRect/>
          </a:stretch>
        </p:blipFill>
        <p:spPr bwMode="auto">
          <a:xfrm>
            <a:off x="3200400" y="3505200"/>
            <a:ext cx="4229100" cy="3057525"/>
          </a:xfrm>
          <a:prstGeom prst="rect">
            <a:avLst/>
          </a:prstGeom>
          <a:noFill/>
        </p:spPr>
      </p:pic>
    </p:spTree>
  </p:cSld>
  <p:clrMapOvr>
    <a:masterClrMapping/>
  </p:clrMapOvr>
  <p:transition advTm="48">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1524000"/>
            <a:ext cx="9144000" cy="1219200"/>
          </a:xfrm>
          <a:prstGeom prst="rect">
            <a:avLst/>
          </a:prstGeom>
          <a:noFill/>
          <a:ln w="9525">
            <a:noFill/>
            <a:miter lim="800000"/>
            <a:headEnd/>
            <a:tailEnd/>
          </a:ln>
          <a:effectLst/>
        </p:spPr>
        <p:txBody>
          <a:bodyPr>
            <a:spAutoFit/>
          </a:bodyPr>
          <a:lstStyle/>
          <a:p>
            <a:pPr indent="228600" algn="ctr"/>
            <a:r>
              <a:rPr lang="tr-TR" sz="4400" b="1" i="1">
                <a:solidFill>
                  <a:srgbClr val="990099"/>
                </a:solidFill>
                <a:effectLst>
                  <a:outerShdw blurRad="38100" dist="38100" dir="2700000" algn="tl">
                    <a:srgbClr val="000000"/>
                  </a:outerShdw>
                </a:effectLst>
                <a:latin typeface="Arial" charset="0"/>
                <a:cs typeface="Times New Roman" pitchFamily="18" charset="0"/>
              </a:rPr>
              <a:t>KARDEŞ İLİŞKİLERİ</a:t>
            </a:r>
          </a:p>
          <a:p>
            <a:pPr indent="228600" algn="ctr" eaLnBrk="0" hangingPunct="0"/>
            <a:r>
              <a:rPr lang="tr-TR" sz="1200">
                <a:latin typeface="Arial" charset="0"/>
                <a:cs typeface="Times New Roman" pitchFamily="18" charset="0"/>
              </a:rPr>
              <a:t> </a:t>
            </a:r>
          </a:p>
          <a:p>
            <a:pPr indent="228600" eaLnBrk="0" hangingPunct="0"/>
            <a:endParaRPr lang="tr-TR" sz="1800">
              <a:latin typeface="Arial" charset="0"/>
            </a:endParaRPr>
          </a:p>
        </p:txBody>
      </p:sp>
      <p:pic>
        <p:nvPicPr>
          <p:cNvPr id="66563" name="Picture 3" descr="D:\Neslin\resimler\gözlüklü grup.jpg"/>
          <p:cNvPicPr>
            <a:picLocks noChangeAspect="1" noChangeArrowheads="1"/>
          </p:cNvPicPr>
          <p:nvPr/>
        </p:nvPicPr>
        <p:blipFill>
          <a:blip r:embed="rId2" cstate="print"/>
          <a:srcRect/>
          <a:stretch>
            <a:fillRect/>
          </a:stretch>
        </p:blipFill>
        <p:spPr bwMode="auto">
          <a:xfrm>
            <a:off x="3124200" y="3352800"/>
            <a:ext cx="3505200" cy="23368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subTitle" idx="1"/>
          </p:nvPr>
        </p:nvSpPr>
        <p:spPr>
          <a:xfrm>
            <a:off x="1828800" y="2209800"/>
            <a:ext cx="6934200" cy="3657600"/>
          </a:xfrm>
        </p:spPr>
        <p:txBody>
          <a:bodyPr/>
          <a:lstStyle/>
          <a:p>
            <a:r>
              <a:rPr lang="tr-TR">
                <a:solidFill>
                  <a:srgbClr val="990099"/>
                </a:solidFill>
                <a:latin typeface="Times New Roman" pitchFamily="18" charset="0"/>
                <a:cs typeface="Times New Roman" pitchFamily="18" charset="0"/>
              </a:rPr>
              <a:t> </a:t>
            </a:r>
            <a:r>
              <a:rPr lang="tr-TR" i="1">
                <a:solidFill>
                  <a:srgbClr val="990099"/>
                </a:solidFill>
                <a:latin typeface="Times New Roman" pitchFamily="18" charset="0"/>
                <a:cs typeface="Times New Roman" pitchFamily="18" charset="0"/>
              </a:rPr>
              <a:t>     </a:t>
            </a:r>
            <a:r>
              <a:rPr lang="tr-TR" b="1" i="1">
                <a:solidFill>
                  <a:srgbClr val="990099"/>
                </a:solidFill>
                <a:latin typeface="Times New Roman" pitchFamily="18" charset="0"/>
              </a:rPr>
              <a:t>1)</a:t>
            </a:r>
            <a:r>
              <a:rPr lang="tr-TR">
                <a:solidFill>
                  <a:srgbClr val="990099"/>
                </a:solidFill>
                <a:latin typeface="Times New Roman" pitchFamily="18" charset="0"/>
              </a:rPr>
              <a:t> </a:t>
            </a:r>
            <a:r>
              <a:rPr lang="tr-TR" i="1">
                <a:solidFill>
                  <a:srgbClr val="990099"/>
                </a:solidFill>
                <a:latin typeface="Comic Sans MS" pitchFamily="66" charset="0"/>
                <a:cs typeface="Times New Roman" pitchFamily="18" charset="0"/>
              </a:rPr>
              <a:t>Çocuklarınıza eşit </a:t>
            </a:r>
            <a:endParaRPr lang="tr-TR" i="1">
              <a:solidFill>
                <a:srgbClr val="990099"/>
              </a:solidFill>
              <a:latin typeface="Comic Sans MS" pitchFamily="66" charset="0"/>
            </a:endParaRPr>
          </a:p>
          <a:p>
            <a:r>
              <a:rPr lang="tr-TR" i="1">
                <a:solidFill>
                  <a:srgbClr val="990099"/>
                </a:solidFill>
                <a:latin typeface="Comic Sans MS" pitchFamily="66" charset="0"/>
                <a:cs typeface="Times New Roman" pitchFamily="18" charset="0"/>
              </a:rPr>
              <a:t>düzeyde sevgi gösterin </a:t>
            </a:r>
            <a:endParaRPr lang="tr-TR" i="1">
              <a:solidFill>
                <a:srgbClr val="990099"/>
              </a:solidFill>
              <a:latin typeface="Comic Sans MS" pitchFamily="66" charset="0"/>
            </a:endParaRPr>
          </a:p>
          <a:p>
            <a:r>
              <a:rPr lang="tr-TR" i="1">
                <a:solidFill>
                  <a:srgbClr val="990099"/>
                </a:solidFill>
                <a:latin typeface="Comic Sans MS" pitchFamily="66" charset="0"/>
                <a:cs typeface="Times New Roman" pitchFamily="18" charset="0"/>
              </a:rPr>
              <a:t>ve onlarında birbirlerinin </a:t>
            </a:r>
            <a:endParaRPr lang="tr-TR" i="1">
              <a:solidFill>
                <a:srgbClr val="990099"/>
              </a:solidFill>
              <a:latin typeface="Comic Sans MS" pitchFamily="66" charset="0"/>
            </a:endParaRPr>
          </a:p>
          <a:p>
            <a:r>
              <a:rPr lang="tr-TR" i="1">
                <a:solidFill>
                  <a:srgbClr val="990099"/>
                </a:solidFill>
                <a:latin typeface="Comic Sans MS" pitchFamily="66" charset="0"/>
                <a:cs typeface="Times New Roman" pitchFamily="18" charset="0"/>
              </a:rPr>
              <a:t>değerli olduklarını ifade </a:t>
            </a:r>
            <a:endParaRPr lang="tr-TR" i="1">
              <a:solidFill>
                <a:srgbClr val="990099"/>
              </a:solidFill>
              <a:latin typeface="Comic Sans MS" pitchFamily="66" charset="0"/>
            </a:endParaRPr>
          </a:p>
          <a:p>
            <a:r>
              <a:rPr lang="tr-TR" i="1">
                <a:solidFill>
                  <a:srgbClr val="990099"/>
                </a:solidFill>
                <a:latin typeface="Comic Sans MS" pitchFamily="66" charset="0"/>
                <a:cs typeface="Times New Roman" pitchFamily="18" charset="0"/>
              </a:rPr>
              <a:t>etmeleri konusunda destekleyin.</a:t>
            </a:r>
            <a:endParaRPr lang="tr-TR" i="1">
              <a:solidFill>
                <a:srgbClr val="990099"/>
              </a:solidFill>
              <a:latin typeface="Comic Sans MS" pitchFamily="66" charset="0"/>
            </a:endParaRPr>
          </a:p>
          <a:p>
            <a:r>
              <a:rPr lang="tr-TR" i="1">
                <a:solidFill>
                  <a:srgbClr val="990099"/>
                </a:solidFill>
                <a:latin typeface="Comic Sans MS" pitchFamily="66" charset="0"/>
              </a:rPr>
              <a:t>  </a:t>
            </a:r>
            <a:r>
              <a:rPr lang="tr-TR" i="1">
                <a:solidFill>
                  <a:srgbClr val="336600"/>
                </a:solidFill>
                <a:latin typeface="Comic Sans MS" pitchFamily="66" charset="0"/>
              </a:rPr>
              <a:t>2) </a:t>
            </a:r>
            <a:r>
              <a:rPr lang="tr-TR" i="1">
                <a:solidFill>
                  <a:srgbClr val="336600"/>
                </a:solidFill>
                <a:latin typeface="Comic Sans MS" pitchFamily="66" charset="0"/>
                <a:cs typeface="Times New Roman" pitchFamily="18" charset="0"/>
              </a:rPr>
              <a:t>Birbirlerinden farklı olduklarını ve sizin de onları bu farklı yönleriyle sevdiğinizi ifade edin</a:t>
            </a:r>
            <a:r>
              <a:rPr lang="tr-TR" i="1">
                <a:solidFill>
                  <a:srgbClr val="336600"/>
                </a:solidFill>
                <a:latin typeface="Comic Sans MS" pitchFamily="66" charset="0"/>
              </a:rPr>
              <a:t>.</a:t>
            </a:r>
            <a:r>
              <a:rPr lang="en-US" i="1">
                <a:solidFill>
                  <a:srgbClr val="336600"/>
                </a:solidFill>
                <a:latin typeface="Comic Sans MS" pitchFamily="66" charset="0"/>
                <a:cs typeface="Times New Roman" pitchFamily="18" charset="0"/>
              </a:rPr>
              <a:t> </a:t>
            </a:r>
            <a:endParaRPr lang="tr-TR" i="1">
              <a:solidFill>
                <a:srgbClr val="336600"/>
              </a:solidFill>
              <a:latin typeface="Comic Sans MS" pitchFamily="66" charset="0"/>
            </a:endParaRPr>
          </a:p>
          <a:p>
            <a:endParaRPr lang="en-US" i="1">
              <a:solidFill>
                <a:srgbClr val="336600"/>
              </a:solidFill>
              <a:latin typeface="Comic Sans MS" pitchFamily="66" charset="0"/>
            </a:endParaRPr>
          </a:p>
        </p:txBody>
      </p:sp>
      <p:pic>
        <p:nvPicPr>
          <p:cNvPr id="57350" name="Picture 6" descr="D:\Neslin\resimler\family.gif"/>
          <p:cNvPicPr>
            <a:picLocks noChangeAspect="1" noChangeArrowheads="1"/>
          </p:cNvPicPr>
          <p:nvPr/>
        </p:nvPicPr>
        <p:blipFill>
          <a:blip r:embed="rId2" cstate="print"/>
          <a:srcRect/>
          <a:stretch>
            <a:fillRect/>
          </a:stretch>
        </p:blipFill>
        <p:spPr bwMode="auto">
          <a:xfrm>
            <a:off x="6858000" y="2133600"/>
            <a:ext cx="1760538" cy="2209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a:r>
              <a:rPr lang="tr-TR" b="1">
                <a:solidFill>
                  <a:srgbClr val="FF0000"/>
                </a:solidFill>
                <a:latin typeface="Verdana" pitchFamily="34" charset="0"/>
                <a:cs typeface="Times New Roman" pitchFamily="18" charset="0"/>
              </a:rPr>
              <a:t>İLETİŞİM ENGELLERİ</a:t>
            </a:r>
            <a:endParaRPr lang="en-US" b="1">
              <a:solidFill>
                <a:srgbClr val="FF0000"/>
              </a:solidFill>
              <a:latin typeface="Verdana" pitchFamily="34" charset="0"/>
              <a:cs typeface="Times New Roman" pitchFamily="18" charset="0"/>
            </a:endParaRPr>
          </a:p>
        </p:txBody>
      </p:sp>
      <p:sp>
        <p:nvSpPr>
          <p:cNvPr id="80899" name="Rectangle 3"/>
          <p:cNvSpPr>
            <a:spLocks noGrp="1" noChangeArrowheads="1"/>
          </p:cNvSpPr>
          <p:nvPr>
            <p:ph type="body" idx="1"/>
          </p:nvPr>
        </p:nvSpPr>
        <p:spPr>
          <a:xfrm>
            <a:off x="609600" y="1371600"/>
            <a:ext cx="8305800" cy="4891088"/>
          </a:xfrm>
        </p:spPr>
        <p:txBody>
          <a:bodyPr/>
          <a:lstStyle/>
          <a:p>
            <a:pPr algn="just">
              <a:lnSpc>
                <a:spcPct val="90000"/>
              </a:lnSpc>
              <a:buFontTx/>
              <a:buNone/>
            </a:pPr>
            <a:r>
              <a:rPr lang="tr-TR" sz="2800" b="1">
                <a:solidFill>
                  <a:srgbClr val="000000"/>
                </a:solidFill>
                <a:latin typeface="Comic Sans MS" pitchFamily="66" charset="0"/>
                <a:cs typeface="Times New Roman" pitchFamily="18" charset="0"/>
              </a:rPr>
              <a:t> </a:t>
            </a:r>
            <a:endParaRPr lang="tr-TR" sz="2800">
              <a:solidFill>
                <a:srgbClr val="000000"/>
              </a:solidFill>
              <a:latin typeface="Comic Sans MS" pitchFamily="66" charset="0"/>
              <a:cs typeface="Times New Roman" pitchFamily="18" charset="0"/>
            </a:endParaRPr>
          </a:p>
          <a:p>
            <a:pPr algn="just">
              <a:lnSpc>
                <a:spcPct val="90000"/>
              </a:lnSpc>
              <a:buFontTx/>
              <a:buNone/>
            </a:pPr>
            <a:r>
              <a:rPr lang="tr-TR" sz="2800" b="1">
                <a:solidFill>
                  <a:schemeClr val="hlink"/>
                </a:solidFill>
                <a:latin typeface="Comic Sans MS" pitchFamily="66" charset="0"/>
                <a:cs typeface="Times New Roman" pitchFamily="18" charset="0"/>
              </a:rPr>
              <a:t>1-</a:t>
            </a:r>
            <a:r>
              <a:rPr lang="tr-TR" sz="2800" b="1">
                <a:solidFill>
                  <a:schemeClr val="hlink"/>
                </a:solidFill>
                <a:latin typeface="Comic Sans MS" pitchFamily="66" charset="0"/>
              </a:rPr>
              <a:t> </a:t>
            </a:r>
            <a:r>
              <a:rPr lang="tr-TR" sz="2800" b="1">
                <a:solidFill>
                  <a:schemeClr val="hlink"/>
                </a:solidFill>
                <a:latin typeface="Comic Sans MS" pitchFamily="66" charset="0"/>
                <a:cs typeface="Times New Roman" pitchFamily="18" charset="0"/>
              </a:rPr>
              <a:t>Emir Vermek, Yönlendirmek</a:t>
            </a:r>
            <a:endParaRPr lang="tr-TR" sz="2800">
              <a:solidFill>
                <a:schemeClr val="hlink"/>
              </a:solidFill>
              <a:latin typeface="Comic Sans MS" pitchFamily="66" charset="0"/>
            </a:endParaRPr>
          </a:p>
          <a:p>
            <a:pPr algn="just">
              <a:lnSpc>
                <a:spcPct val="90000"/>
              </a:lnSpc>
              <a:buFontTx/>
              <a:buNone/>
            </a:pPr>
            <a:r>
              <a:rPr lang="tr-TR" sz="2800" b="1">
                <a:solidFill>
                  <a:schemeClr val="hlink"/>
                </a:solidFill>
                <a:latin typeface="Comic Sans MS" pitchFamily="66" charset="0"/>
                <a:cs typeface="Times New Roman" pitchFamily="18" charset="0"/>
              </a:rPr>
              <a:t>2-</a:t>
            </a:r>
            <a:r>
              <a:rPr lang="tr-TR" sz="2800" b="1">
                <a:solidFill>
                  <a:schemeClr val="hlink"/>
                </a:solidFill>
                <a:latin typeface="Comic Sans MS" pitchFamily="66" charset="0"/>
              </a:rPr>
              <a:t> </a:t>
            </a:r>
            <a:r>
              <a:rPr lang="tr-TR" sz="2800" b="1">
                <a:solidFill>
                  <a:schemeClr val="hlink"/>
                </a:solidFill>
                <a:latin typeface="Comic Sans MS" pitchFamily="66" charset="0"/>
                <a:cs typeface="Times New Roman" pitchFamily="18" charset="0"/>
              </a:rPr>
              <a:t>Uyarmak, Tehdit Etmek</a:t>
            </a:r>
            <a:endParaRPr lang="tr-TR" sz="2800">
              <a:solidFill>
                <a:schemeClr val="hlink"/>
              </a:solidFill>
              <a:latin typeface="Comic Sans MS" pitchFamily="66" charset="0"/>
              <a:cs typeface="Times New Roman" pitchFamily="18" charset="0"/>
            </a:endParaRPr>
          </a:p>
          <a:p>
            <a:pPr algn="just">
              <a:lnSpc>
                <a:spcPct val="90000"/>
              </a:lnSpc>
              <a:buFontTx/>
              <a:buNone/>
            </a:pPr>
            <a:r>
              <a:rPr lang="tr-TR" sz="2800" b="1">
                <a:solidFill>
                  <a:schemeClr val="hlink"/>
                </a:solidFill>
                <a:latin typeface="Comic Sans MS" pitchFamily="66" charset="0"/>
                <a:cs typeface="Times New Roman" pitchFamily="18" charset="0"/>
              </a:rPr>
              <a:t>3-</a:t>
            </a:r>
            <a:r>
              <a:rPr lang="tr-TR" sz="2800" b="1">
                <a:solidFill>
                  <a:schemeClr val="hlink"/>
                </a:solidFill>
                <a:latin typeface="Comic Sans MS" pitchFamily="66" charset="0"/>
              </a:rPr>
              <a:t>  </a:t>
            </a:r>
            <a:r>
              <a:rPr lang="tr-TR" sz="2800" b="1">
                <a:solidFill>
                  <a:schemeClr val="hlink"/>
                </a:solidFill>
                <a:latin typeface="Comic Sans MS" pitchFamily="66" charset="0"/>
                <a:cs typeface="Times New Roman" pitchFamily="18" charset="0"/>
              </a:rPr>
              <a:t>Ahlak Dersi Vermek</a:t>
            </a:r>
            <a:endParaRPr lang="tr-TR" sz="2800">
              <a:solidFill>
                <a:schemeClr val="hlink"/>
              </a:solidFill>
              <a:latin typeface="Comic Sans MS" pitchFamily="66" charset="0"/>
              <a:cs typeface="Times New Roman" pitchFamily="18" charset="0"/>
            </a:endParaRPr>
          </a:p>
          <a:p>
            <a:pPr algn="just">
              <a:lnSpc>
                <a:spcPct val="90000"/>
              </a:lnSpc>
              <a:buFontTx/>
              <a:buNone/>
            </a:pPr>
            <a:r>
              <a:rPr lang="tr-TR" sz="2800" b="1">
                <a:solidFill>
                  <a:schemeClr val="hlink"/>
                </a:solidFill>
                <a:latin typeface="Comic Sans MS" pitchFamily="66" charset="0"/>
                <a:cs typeface="Times New Roman" pitchFamily="18" charset="0"/>
              </a:rPr>
              <a:t>4-</a:t>
            </a:r>
            <a:r>
              <a:rPr lang="tr-TR" sz="2800" b="1">
                <a:solidFill>
                  <a:schemeClr val="hlink"/>
                </a:solidFill>
                <a:latin typeface="Comic Sans MS" pitchFamily="66" charset="0"/>
              </a:rPr>
              <a:t> </a:t>
            </a:r>
            <a:r>
              <a:rPr lang="tr-TR" sz="2800" b="1">
                <a:solidFill>
                  <a:schemeClr val="hlink"/>
                </a:solidFill>
                <a:latin typeface="Comic Sans MS" pitchFamily="66" charset="0"/>
                <a:cs typeface="Times New Roman" pitchFamily="18" charset="0"/>
              </a:rPr>
              <a:t>Öğüt Vermek</a:t>
            </a:r>
            <a:endParaRPr lang="tr-TR" sz="2800">
              <a:solidFill>
                <a:schemeClr val="hlink"/>
              </a:solidFill>
              <a:latin typeface="Comic Sans MS" pitchFamily="66" charset="0"/>
              <a:cs typeface="Times New Roman" pitchFamily="18" charset="0"/>
            </a:endParaRPr>
          </a:p>
          <a:p>
            <a:pPr algn="just">
              <a:lnSpc>
                <a:spcPct val="90000"/>
              </a:lnSpc>
              <a:buFontTx/>
              <a:buNone/>
            </a:pPr>
            <a:r>
              <a:rPr lang="tr-TR" sz="2800" b="1">
                <a:solidFill>
                  <a:schemeClr val="hlink"/>
                </a:solidFill>
                <a:latin typeface="Comic Sans MS" pitchFamily="66" charset="0"/>
                <a:cs typeface="Times New Roman" pitchFamily="18" charset="0"/>
              </a:rPr>
              <a:t>5-</a:t>
            </a:r>
            <a:r>
              <a:rPr lang="tr-TR" sz="2800" b="1">
                <a:solidFill>
                  <a:schemeClr val="hlink"/>
                </a:solidFill>
                <a:latin typeface="Comic Sans MS" pitchFamily="66" charset="0"/>
              </a:rPr>
              <a:t> </a:t>
            </a:r>
            <a:r>
              <a:rPr lang="tr-TR" sz="2800" b="1">
                <a:solidFill>
                  <a:schemeClr val="hlink"/>
                </a:solidFill>
                <a:latin typeface="Comic Sans MS" pitchFamily="66" charset="0"/>
                <a:cs typeface="Times New Roman" pitchFamily="18" charset="0"/>
              </a:rPr>
              <a:t>Mantık yoluyla İnandırmak</a:t>
            </a:r>
            <a:endParaRPr lang="tr-TR" sz="2800">
              <a:solidFill>
                <a:schemeClr val="hlink"/>
              </a:solidFill>
              <a:latin typeface="Comic Sans MS" pitchFamily="66" charset="0"/>
              <a:cs typeface="Times New Roman" pitchFamily="18" charset="0"/>
            </a:endParaRPr>
          </a:p>
          <a:p>
            <a:pPr algn="just">
              <a:lnSpc>
                <a:spcPct val="90000"/>
              </a:lnSpc>
              <a:buFontTx/>
              <a:buNone/>
            </a:pPr>
            <a:r>
              <a:rPr lang="tr-TR" sz="2800" b="1">
                <a:solidFill>
                  <a:schemeClr val="hlink"/>
                </a:solidFill>
                <a:latin typeface="Comic Sans MS" pitchFamily="66" charset="0"/>
                <a:cs typeface="Times New Roman" pitchFamily="18" charset="0"/>
              </a:rPr>
              <a:t>6-</a:t>
            </a:r>
            <a:r>
              <a:rPr lang="tr-TR" sz="2800" b="1">
                <a:solidFill>
                  <a:schemeClr val="hlink"/>
                </a:solidFill>
                <a:latin typeface="Comic Sans MS" pitchFamily="66" charset="0"/>
              </a:rPr>
              <a:t> </a:t>
            </a:r>
            <a:r>
              <a:rPr lang="tr-TR" sz="2800" b="1">
                <a:solidFill>
                  <a:schemeClr val="hlink"/>
                </a:solidFill>
                <a:latin typeface="Comic Sans MS" pitchFamily="66" charset="0"/>
                <a:cs typeface="Times New Roman" pitchFamily="18" charset="0"/>
              </a:rPr>
              <a:t>Yargılamak, Eleştirmek, Suçlamak</a:t>
            </a:r>
            <a:endParaRPr lang="tr-TR" sz="2800">
              <a:solidFill>
                <a:schemeClr val="hlink"/>
              </a:solidFill>
              <a:latin typeface="Comic Sans MS" pitchFamily="66" charset="0"/>
              <a:cs typeface="Times New Roman" pitchFamily="18" charset="0"/>
            </a:endParaRPr>
          </a:p>
          <a:p>
            <a:pPr algn="just">
              <a:lnSpc>
                <a:spcPct val="90000"/>
              </a:lnSpc>
              <a:buFontTx/>
              <a:buNone/>
            </a:pPr>
            <a:r>
              <a:rPr lang="tr-TR" sz="2800" b="1">
                <a:solidFill>
                  <a:schemeClr val="hlink"/>
                </a:solidFill>
                <a:latin typeface="Comic Sans MS" pitchFamily="66" charset="0"/>
                <a:cs typeface="Times New Roman" pitchFamily="18" charset="0"/>
              </a:rPr>
              <a:t>7-Övmek, Aynı Düşüncede Olmak, Teşhis Koymak</a:t>
            </a:r>
            <a:r>
              <a:rPr lang="tr-TR" sz="2800">
                <a:solidFill>
                  <a:schemeClr val="hlink"/>
                </a:solidFill>
                <a:latin typeface="Comic Sans MS" pitchFamily="66" charset="0"/>
                <a:cs typeface="Times New Roman" pitchFamily="18" charset="0"/>
              </a:rPr>
              <a:t> </a:t>
            </a:r>
          </a:p>
          <a:p>
            <a:pPr algn="just">
              <a:lnSpc>
                <a:spcPct val="90000"/>
              </a:lnSpc>
              <a:buFontTx/>
              <a:buNone/>
            </a:pPr>
            <a:r>
              <a:rPr lang="tr-TR" sz="2800" b="1">
                <a:solidFill>
                  <a:schemeClr val="hlink"/>
                </a:solidFill>
                <a:latin typeface="Comic Sans MS" pitchFamily="66" charset="0"/>
                <a:cs typeface="Times New Roman" pitchFamily="18" charset="0"/>
              </a:rPr>
              <a:t>8-</a:t>
            </a:r>
            <a:r>
              <a:rPr lang="tr-TR" sz="2800" b="1">
                <a:solidFill>
                  <a:schemeClr val="hlink"/>
                </a:solidFill>
                <a:latin typeface="Comic Sans MS" pitchFamily="66" charset="0"/>
              </a:rPr>
              <a:t> </a:t>
            </a:r>
            <a:r>
              <a:rPr lang="tr-TR" sz="2800" b="1">
                <a:solidFill>
                  <a:schemeClr val="hlink"/>
                </a:solidFill>
                <a:latin typeface="Comic Sans MS" pitchFamily="66" charset="0"/>
                <a:cs typeface="Times New Roman" pitchFamily="18" charset="0"/>
              </a:rPr>
              <a:t>Ad Takmak, Alay etmek,</a:t>
            </a:r>
            <a:endParaRPr lang="tr-TR" sz="2800">
              <a:solidFill>
                <a:schemeClr val="hlink"/>
              </a:solidFill>
              <a:latin typeface="Comic Sans MS" pitchFamily="66" charset="0"/>
              <a:cs typeface="Times New Roman" pitchFamily="18" charset="0"/>
            </a:endParaRPr>
          </a:p>
          <a:p>
            <a:pPr algn="just">
              <a:lnSpc>
                <a:spcPct val="90000"/>
              </a:lnSpc>
              <a:buFontTx/>
              <a:buNone/>
            </a:pPr>
            <a:r>
              <a:rPr lang="tr-TR" sz="2800" b="1">
                <a:solidFill>
                  <a:schemeClr val="hlink"/>
                </a:solidFill>
                <a:latin typeface="Comic Sans MS" pitchFamily="66" charset="0"/>
                <a:cs typeface="Times New Roman" pitchFamily="18" charset="0"/>
              </a:rPr>
              <a:t>9-Yorumlamak,</a:t>
            </a:r>
            <a:r>
              <a:rPr lang="tr-TR" sz="2800" b="1">
                <a:solidFill>
                  <a:schemeClr val="hlink"/>
                </a:solidFill>
                <a:latin typeface="Comic Sans MS" pitchFamily="66" charset="0"/>
              </a:rPr>
              <a:t>  </a:t>
            </a:r>
            <a:r>
              <a:rPr lang="tr-TR" sz="2800" b="1">
                <a:solidFill>
                  <a:schemeClr val="hlink"/>
                </a:solidFill>
                <a:latin typeface="Comic Sans MS" pitchFamily="66" charset="0"/>
                <a:cs typeface="Times New Roman" pitchFamily="18" charset="0"/>
              </a:rPr>
              <a:t>Analiz</a:t>
            </a:r>
            <a:r>
              <a:rPr lang="tr-TR" sz="2800" b="1">
                <a:solidFill>
                  <a:schemeClr val="hlink"/>
                </a:solidFill>
                <a:latin typeface="Comic Sans MS" pitchFamily="66" charset="0"/>
              </a:rPr>
              <a:t> </a:t>
            </a:r>
            <a:r>
              <a:rPr lang="tr-TR" sz="2800" b="1">
                <a:solidFill>
                  <a:schemeClr val="hlink"/>
                </a:solidFill>
                <a:latin typeface="Comic Sans MS" pitchFamily="66" charset="0"/>
                <a:cs typeface="Times New Roman" pitchFamily="18" charset="0"/>
              </a:rPr>
              <a:t>Etmek, Tanı Koymak</a:t>
            </a:r>
            <a:endParaRPr lang="tr-TR" sz="2800">
              <a:solidFill>
                <a:schemeClr val="hlink"/>
              </a:solidFill>
              <a:latin typeface="Comic Sans MS" pitchFamily="66" charset="0"/>
              <a:cs typeface="Times New Roman" pitchFamily="18" charset="0"/>
            </a:endParaRPr>
          </a:p>
          <a:p>
            <a:pPr algn="just">
              <a:lnSpc>
                <a:spcPct val="90000"/>
              </a:lnSpc>
              <a:buFontTx/>
              <a:buNone/>
            </a:pPr>
            <a:endParaRPr lang="en-US" sz="2800">
              <a:solidFill>
                <a:schemeClr val="hlink"/>
              </a:solidFill>
              <a:latin typeface="Comic Sans MS" pitchFamily="66"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subTitle" idx="1"/>
          </p:nvPr>
        </p:nvSpPr>
        <p:spPr>
          <a:xfrm>
            <a:off x="1981200" y="1828800"/>
            <a:ext cx="6934200" cy="1295400"/>
          </a:xfrm>
        </p:spPr>
        <p:txBody>
          <a:bodyPr/>
          <a:lstStyle/>
          <a:p>
            <a:r>
              <a:rPr lang="tr-TR" i="1">
                <a:solidFill>
                  <a:srgbClr val="D60093"/>
                </a:solidFill>
                <a:latin typeface="Comic Sans MS" pitchFamily="66" charset="0"/>
              </a:rPr>
              <a:t>3) </a:t>
            </a:r>
            <a:r>
              <a:rPr lang="tr-TR" i="1">
                <a:solidFill>
                  <a:srgbClr val="D60093"/>
                </a:solidFill>
                <a:latin typeface="Comic Sans MS" pitchFamily="66" charset="0"/>
                <a:cs typeface="Times New Roman" pitchFamily="18" charset="0"/>
              </a:rPr>
              <a:t>Çocuklarınızı birbirleriyle kıyaslamayın.</a:t>
            </a:r>
            <a:endParaRPr lang="tr-TR" i="1">
              <a:solidFill>
                <a:srgbClr val="D60093"/>
              </a:solidFill>
              <a:latin typeface="Comic Sans MS" pitchFamily="66" charset="0"/>
            </a:endParaRPr>
          </a:p>
          <a:p>
            <a:r>
              <a:rPr lang="tr-TR" i="1">
                <a:solidFill>
                  <a:srgbClr val="000099"/>
                </a:solidFill>
                <a:latin typeface="Comic Sans MS" pitchFamily="66" charset="0"/>
              </a:rPr>
              <a:t>4) </a:t>
            </a:r>
            <a:r>
              <a:rPr lang="tr-TR" i="1">
                <a:solidFill>
                  <a:srgbClr val="000099"/>
                </a:solidFill>
                <a:latin typeface="Comic Sans MS" pitchFamily="66" charset="0"/>
                <a:cs typeface="Times New Roman" pitchFamily="18" charset="0"/>
              </a:rPr>
              <a:t>Birini diğerinin yanında </a:t>
            </a:r>
            <a:r>
              <a:rPr lang="tr-TR" i="1">
                <a:solidFill>
                  <a:srgbClr val="000099"/>
                </a:solidFill>
                <a:latin typeface="Comic Sans MS" pitchFamily="66" charset="0"/>
              </a:rPr>
              <a:t> ‘</a:t>
            </a:r>
            <a:r>
              <a:rPr lang="tr-TR" i="1">
                <a:solidFill>
                  <a:srgbClr val="000099"/>
                </a:solidFill>
                <a:latin typeface="Comic Sans MS" pitchFamily="66" charset="0"/>
                <a:cs typeface="Times New Roman" pitchFamily="18" charset="0"/>
              </a:rPr>
              <a:t>özellikle aileye yeni katılan kardeşi</a:t>
            </a:r>
            <a:r>
              <a:rPr lang="tr-TR" i="1">
                <a:solidFill>
                  <a:srgbClr val="000099"/>
                </a:solidFill>
                <a:latin typeface="Comic Sans MS" pitchFamily="66" charset="0"/>
              </a:rPr>
              <a:t>’</a:t>
            </a:r>
            <a:r>
              <a:rPr lang="tr-TR" i="1">
                <a:solidFill>
                  <a:srgbClr val="000099"/>
                </a:solidFill>
                <a:latin typeface="Comic Sans MS" pitchFamily="66" charset="0"/>
                <a:cs typeface="Times New Roman" pitchFamily="18" charset="0"/>
              </a:rPr>
              <a:t> </a:t>
            </a:r>
            <a:r>
              <a:rPr lang="tr-TR" i="1">
                <a:solidFill>
                  <a:srgbClr val="000099"/>
                </a:solidFill>
                <a:latin typeface="Comic Sans MS" pitchFamily="66" charset="0"/>
              </a:rPr>
              <a:t> </a:t>
            </a:r>
            <a:r>
              <a:rPr lang="tr-TR" i="1">
                <a:solidFill>
                  <a:srgbClr val="000099"/>
                </a:solidFill>
                <a:latin typeface="Comic Sans MS" pitchFamily="66" charset="0"/>
                <a:cs typeface="Times New Roman" pitchFamily="18" charset="0"/>
              </a:rPr>
              <a:t>abartılı şekilde sevmeyin. </a:t>
            </a:r>
          </a:p>
          <a:p>
            <a:r>
              <a:rPr lang="tr-TR" i="1">
                <a:solidFill>
                  <a:srgbClr val="D60093"/>
                </a:solidFill>
                <a:latin typeface="Comic Sans MS" pitchFamily="66" charset="0"/>
              </a:rPr>
              <a:t>5)</a:t>
            </a:r>
            <a:r>
              <a:rPr lang="tr-TR" i="1">
                <a:solidFill>
                  <a:srgbClr val="D60093"/>
                </a:solidFill>
                <a:latin typeface="Comic Sans MS" pitchFamily="66" charset="0"/>
                <a:cs typeface="Times New Roman" pitchFamily="18" charset="0"/>
              </a:rPr>
              <a:t> Kardeşine zarar veremeyeceğini kesin bir dille anlatın. Bu kuralları onlara</a:t>
            </a:r>
            <a:r>
              <a:rPr lang="tr-TR" i="1">
                <a:solidFill>
                  <a:srgbClr val="D60093"/>
                </a:solidFill>
                <a:latin typeface="Comic Sans MS" pitchFamily="66" charset="0"/>
              </a:rPr>
              <a:t>,</a:t>
            </a:r>
            <a:r>
              <a:rPr lang="tr-TR" i="1">
                <a:solidFill>
                  <a:srgbClr val="D60093"/>
                </a:solidFill>
                <a:latin typeface="Comic Sans MS" pitchFamily="66" charset="0"/>
                <a:cs typeface="Times New Roman" pitchFamily="18" charset="0"/>
              </a:rPr>
              <a:t> aile sohbeti havasında sakin bir dille ifade edin.</a:t>
            </a:r>
          </a:p>
          <a:p>
            <a:endParaRPr lang="en-US">
              <a:solidFill>
                <a:srgbClr val="D60093"/>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1752600" y="2743200"/>
            <a:ext cx="7162800" cy="3276600"/>
          </a:xfrm>
        </p:spPr>
        <p:txBody>
          <a:bodyPr/>
          <a:lstStyle/>
          <a:p>
            <a:r>
              <a:rPr lang="tr-TR" sz="3200">
                <a:solidFill>
                  <a:srgbClr val="990099"/>
                </a:solidFill>
                <a:effectLst>
                  <a:outerShdw blurRad="38100" dist="38100" dir="2700000" algn="tl">
                    <a:srgbClr val="000000"/>
                  </a:outerShdw>
                </a:effectLst>
                <a:latin typeface="Comic Sans MS" pitchFamily="66" charset="0"/>
              </a:rPr>
              <a:t>6) </a:t>
            </a:r>
            <a:r>
              <a:rPr lang="tr-TR" sz="3200">
                <a:solidFill>
                  <a:srgbClr val="990099"/>
                </a:solidFill>
                <a:effectLst>
                  <a:outerShdw blurRad="38100" dist="38100" dir="2700000" algn="tl">
                    <a:srgbClr val="000000"/>
                  </a:outerShdw>
                </a:effectLst>
                <a:latin typeface="Comic Sans MS" pitchFamily="66" charset="0"/>
                <a:cs typeface="Times New Roman" pitchFamily="18" charset="0"/>
              </a:rPr>
              <a:t>Boş zamanlarında birbirleriyle oyun oynamaları</a:t>
            </a:r>
            <a:r>
              <a:rPr lang="tr-TR" sz="3200">
                <a:solidFill>
                  <a:srgbClr val="990099"/>
                </a:solidFill>
                <a:effectLst>
                  <a:outerShdw blurRad="38100" dist="38100" dir="2700000" algn="tl">
                    <a:srgbClr val="000000"/>
                  </a:outerShdw>
                </a:effectLst>
                <a:latin typeface="Comic Sans MS" pitchFamily="66" charset="0"/>
              </a:rPr>
              <a:t>nı</a:t>
            </a:r>
            <a:r>
              <a:rPr lang="tr-TR" sz="3200">
                <a:solidFill>
                  <a:srgbClr val="990099"/>
                </a:solidFill>
                <a:effectLst>
                  <a:outerShdw blurRad="38100" dist="38100" dir="2700000" algn="tl">
                    <a:srgbClr val="000000"/>
                  </a:outerShdw>
                </a:effectLst>
                <a:latin typeface="Comic Sans MS" pitchFamily="66" charset="0"/>
                <a:cs typeface="Times New Roman" pitchFamily="18" charset="0"/>
              </a:rPr>
              <a:t>, </a:t>
            </a:r>
            <a:r>
              <a:rPr lang="tr-TR" sz="3200">
                <a:solidFill>
                  <a:srgbClr val="990099"/>
                </a:solidFill>
                <a:effectLst>
                  <a:outerShdw blurRad="38100" dist="38100" dir="2700000" algn="tl">
                    <a:srgbClr val="000000"/>
                  </a:outerShdw>
                </a:effectLst>
                <a:latin typeface="Comic Sans MS" pitchFamily="66" charset="0"/>
              </a:rPr>
              <a:t/>
            </a:r>
            <a:br>
              <a:rPr lang="tr-TR" sz="3200">
                <a:solidFill>
                  <a:srgbClr val="990099"/>
                </a:solidFill>
                <a:effectLst>
                  <a:outerShdw blurRad="38100" dist="38100" dir="2700000" algn="tl">
                    <a:srgbClr val="000000"/>
                  </a:outerShdw>
                </a:effectLst>
                <a:latin typeface="Comic Sans MS" pitchFamily="66" charset="0"/>
              </a:rPr>
            </a:br>
            <a:r>
              <a:rPr lang="tr-TR" sz="3200">
                <a:solidFill>
                  <a:srgbClr val="990099"/>
                </a:solidFill>
                <a:effectLst>
                  <a:outerShdw blurRad="38100" dist="38100" dir="2700000" algn="tl">
                    <a:srgbClr val="000000"/>
                  </a:outerShdw>
                </a:effectLst>
                <a:latin typeface="Comic Sans MS" pitchFamily="66" charset="0"/>
                <a:cs typeface="Times New Roman" pitchFamily="18" charset="0"/>
              </a:rPr>
              <a:t>spor yapmalarını, </a:t>
            </a:r>
            <a:r>
              <a:rPr lang="tr-TR" sz="3200">
                <a:solidFill>
                  <a:srgbClr val="990099"/>
                </a:solidFill>
                <a:effectLst>
                  <a:outerShdw blurRad="38100" dist="38100" dir="2700000" algn="tl">
                    <a:srgbClr val="000000"/>
                  </a:outerShdw>
                </a:effectLst>
                <a:latin typeface="Comic Sans MS" pitchFamily="66" charset="0"/>
              </a:rPr>
              <a:t/>
            </a:r>
            <a:br>
              <a:rPr lang="tr-TR" sz="3200">
                <a:solidFill>
                  <a:srgbClr val="990099"/>
                </a:solidFill>
                <a:effectLst>
                  <a:outerShdw blurRad="38100" dist="38100" dir="2700000" algn="tl">
                    <a:srgbClr val="000000"/>
                  </a:outerShdw>
                </a:effectLst>
                <a:latin typeface="Comic Sans MS" pitchFamily="66" charset="0"/>
              </a:rPr>
            </a:br>
            <a:r>
              <a:rPr lang="tr-TR" sz="3200">
                <a:solidFill>
                  <a:srgbClr val="990099"/>
                </a:solidFill>
                <a:effectLst>
                  <a:outerShdw blurRad="38100" dist="38100" dir="2700000" algn="tl">
                    <a:srgbClr val="000000"/>
                  </a:outerShdw>
                </a:effectLst>
                <a:latin typeface="Comic Sans MS" pitchFamily="66" charset="0"/>
                <a:cs typeface="Times New Roman" pitchFamily="18" charset="0"/>
              </a:rPr>
              <a:t>resim yapma vb  </a:t>
            </a:r>
            <a:r>
              <a:rPr lang="tr-TR" sz="3200">
                <a:solidFill>
                  <a:srgbClr val="990099"/>
                </a:solidFill>
                <a:effectLst>
                  <a:outerShdw blurRad="38100" dist="38100" dir="2700000" algn="tl">
                    <a:srgbClr val="000000"/>
                  </a:outerShdw>
                </a:effectLst>
                <a:latin typeface="Comic Sans MS" pitchFamily="66" charset="0"/>
              </a:rPr>
              <a:t/>
            </a:r>
            <a:br>
              <a:rPr lang="tr-TR" sz="3200">
                <a:solidFill>
                  <a:srgbClr val="990099"/>
                </a:solidFill>
                <a:effectLst>
                  <a:outerShdw blurRad="38100" dist="38100" dir="2700000" algn="tl">
                    <a:srgbClr val="000000"/>
                  </a:outerShdw>
                </a:effectLst>
                <a:latin typeface="Comic Sans MS" pitchFamily="66" charset="0"/>
              </a:rPr>
            </a:br>
            <a:r>
              <a:rPr lang="tr-TR" sz="3200">
                <a:solidFill>
                  <a:srgbClr val="990099"/>
                </a:solidFill>
                <a:effectLst>
                  <a:outerShdw blurRad="38100" dist="38100" dir="2700000" algn="tl">
                    <a:srgbClr val="000000"/>
                  </a:outerShdw>
                </a:effectLst>
                <a:latin typeface="Comic Sans MS" pitchFamily="66" charset="0"/>
                <a:cs typeface="Times New Roman" pitchFamily="18" charset="0"/>
              </a:rPr>
              <a:t>sanat etkinliklerine </a:t>
            </a:r>
            <a:r>
              <a:rPr lang="tr-TR" sz="3200">
                <a:solidFill>
                  <a:srgbClr val="990099"/>
                </a:solidFill>
                <a:effectLst>
                  <a:outerShdw blurRad="38100" dist="38100" dir="2700000" algn="tl">
                    <a:srgbClr val="000000"/>
                  </a:outerShdw>
                </a:effectLst>
                <a:latin typeface="Comic Sans MS" pitchFamily="66" charset="0"/>
              </a:rPr>
              <a:t/>
            </a:r>
            <a:br>
              <a:rPr lang="tr-TR" sz="3200">
                <a:solidFill>
                  <a:srgbClr val="990099"/>
                </a:solidFill>
                <a:effectLst>
                  <a:outerShdw blurRad="38100" dist="38100" dir="2700000" algn="tl">
                    <a:srgbClr val="000000"/>
                  </a:outerShdw>
                </a:effectLst>
                <a:latin typeface="Comic Sans MS" pitchFamily="66" charset="0"/>
              </a:rPr>
            </a:br>
            <a:r>
              <a:rPr lang="tr-TR" sz="3200">
                <a:solidFill>
                  <a:srgbClr val="990099"/>
                </a:solidFill>
                <a:effectLst>
                  <a:outerShdw blurRad="38100" dist="38100" dir="2700000" algn="tl">
                    <a:srgbClr val="000000"/>
                  </a:outerShdw>
                </a:effectLst>
                <a:latin typeface="Comic Sans MS" pitchFamily="66" charset="0"/>
              </a:rPr>
              <a:t>katılabilmelerini</a:t>
            </a:r>
            <a:r>
              <a:rPr lang="tr-TR" sz="3200">
                <a:solidFill>
                  <a:srgbClr val="990099"/>
                </a:solidFill>
                <a:effectLst>
                  <a:outerShdw blurRad="38100" dist="38100" dir="2700000" algn="tl">
                    <a:srgbClr val="000000"/>
                  </a:outerShdw>
                </a:effectLst>
                <a:latin typeface="Comic Sans MS" pitchFamily="66" charset="0"/>
                <a:cs typeface="Times New Roman" pitchFamily="18" charset="0"/>
              </a:rPr>
              <a:t> sağlayın.</a:t>
            </a:r>
            <a:r>
              <a:rPr lang="tr-TR" sz="3200">
                <a:solidFill>
                  <a:srgbClr val="990099"/>
                </a:solidFill>
                <a:effectLst>
                  <a:outerShdw blurRad="38100" dist="38100" dir="2700000" algn="tl">
                    <a:srgbClr val="000000"/>
                  </a:outerShdw>
                </a:effectLst>
                <a:latin typeface="Comic Sans MS" pitchFamily="66" charset="0"/>
              </a:rPr>
              <a:t/>
            </a:r>
            <a:br>
              <a:rPr lang="tr-TR" sz="3200">
                <a:solidFill>
                  <a:srgbClr val="990099"/>
                </a:solidFill>
                <a:effectLst>
                  <a:outerShdw blurRad="38100" dist="38100" dir="2700000" algn="tl">
                    <a:srgbClr val="000000"/>
                  </a:outerShdw>
                </a:effectLst>
                <a:latin typeface="Comic Sans MS" pitchFamily="66" charset="0"/>
              </a:rPr>
            </a:br>
            <a:r>
              <a:rPr lang="tr-TR" sz="3200">
                <a:solidFill>
                  <a:srgbClr val="990099"/>
                </a:solidFill>
                <a:effectLst>
                  <a:outerShdw blurRad="38100" dist="38100" dir="2700000" algn="tl">
                    <a:srgbClr val="000000"/>
                  </a:outerShdw>
                </a:effectLst>
                <a:latin typeface="Comic Sans MS" pitchFamily="66" charset="0"/>
              </a:rPr>
              <a:t/>
            </a:r>
            <a:br>
              <a:rPr lang="tr-TR" sz="3200">
                <a:solidFill>
                  <a:srgbClr val="990099"/>
                </a:solidFill>
                <a:effectLst>
                  <a:outerShdw blurRad="38100" dist="38100" dir="2700000" algn="tl">
                    <a:srgbClr val="000000"/>
                  </a:outerShdw>
                </a:effectLst>
                <a:latin typeface="Comic Sans MS" pitchFamily="66" charset="0"/>
              </a:rPr>
            </a:br>
            <a:r>
              <a:rPr lang="tr-TR" sz="3200">
                <a:solidFill>
                  <a:srgbClr val="F9953B"/>
                </a:solidFill>
                <a:effectLst>
                  <a:outerShdw blurRad="38100" dist="38100" dir="2700000" algn="tl">
                    <a:srgbClr val="000000"/>
                  </a:outerShdw>
                </a:effectLst>
                <a:latin typeface="Comic Sans MS" pitchFamily="66" charset="0"/>
              </a:rPr>
              <a:t>7) </a:t>
            </a:r>
            <a:r>
              <a:rPr lang="tr-TR" sz="3200">
                <a:solidFill>
                  <a:srgbClr val="F9953B"/>
                </a:solidFill>
                <a:effectLst>
                  <a:outerShdw blurRad="38100" dist="38100" dir="2700000" algn="tl">
                    <a:srgbClr val="000000"/>
                  </a:outerShdw>
                </a:effectLst>
                <a:latin typeface="Comic Sans MS" pitchFamily="66" charset="0"/>
                <a:cs typeface="Times New Roman" pitchFamily="18" charset="0"/>
              </a:rPr>
              <a:t>Çocuğumuz kardeşine karşı olumsuz duygularını ifade ettiğinde onu </a:t>
            </a:r>
            <a:r>
              <a:rPr lang="tr-TR" sz="3200">
                <a:solidFill>
                  <a:srgbClr val="F9953B"/>
                </a:solidFill>
                <a:effectLst>
                  <a:outerShdw blurRad="38100" dist="38100" dir="2700000" algn="tl">
                    <a:srgbClr val="000000"/>
                  </a:outerShdw>
                </a:effectLst>
                <a:latin typeface="Comic Sans MS" pitchFamily="66" charset="0"/>
              </a:rPr>
              <a:t>a</a:t>
            </a:r>
            <a:r>
              <a:rPr lang="tr-TR" sz="3200">
                <a:solidFill>
                  <a:srgbClr val="F9953B"/>
                </a:solidFill>
                <a:effectLst>
                  <a:outerShdw blurRad="38100" dist="38100" dir="2700000" algn="tl">
                    <a:srgbClr val="000000"/>
                  </a:outerShdw>
                </a:effectLst>
                <a:latin typeface="Comic Sans MS" pitchFamily="66" charset="0"/>
                <a:cs typeface="Times New Roman" pitchFamily="18" charset="0"/>
              </a:rPr>
              <a:t>nlayışla </a:t>
            </a:r>
            <a:r>
              <a:rPr lang="tr-TR" sz="3200">
                <a:solidFill>
                  <a:srgbClr val="F9953B"/>
                </a:solidFill>
                <a:effectLst>
                  <a:outerShdw blurRad="38100" dist="38100" dir="2700000" algn="tl">
                    <a:srgbClr val="000000"/>
                  </a:outerShdw>
                </a:effectLst>
                <a:latin typeface="Comic Sans MS" pitchFamily="66" charset="0"/>
              </a:rPr>
              <a:t>karşılayın.</a:t>
            </a:r>
            <a:r>
              <a:rPr lang="tr-TR" sz="3600">
                <a:solidFill>
                  <a:srgbClr val="F9953B"/>
                </a:solidFill>
                <a:effectLst>
                  <a:outerShdw blurRad="38100" dist="38100" dir="2700000" algn="tl">
                    <a:srgbClr val="000000"/>
                  </a:outerShdw>
                </a:effectLst>
                <a:latin typeface="Comic Sans MS" pitchFamily="66" charset="0"/>
                <a:cs typeface="Times New Roman" pitchFamily="18" charset="0"/>
              </a:rPr>
              <a:t/>
            </a:r>
            <a:br>
              <a:rPr lang="tr-TR" sz="3600">
                <a:solidFill>
                  <a:srgbClr val="F9953B"/>
                </a:solidFill>
                <a:effectLst>
                  <a:outerShdw blurRad="38100" dist="38100" dir="2700000" algn="tl">
                    <a:srgbClr val="000000"/>
                  </a:outerShdw>
                </a:effectLst>
                <a:latin typeface="Comic Sans MS" pitchFamily="66" charset="0"/>
                <a:cs typeface="Times New Roman" pitchFamily="18" charset="0"/>
              </a:rPr>
            </a:br>
            <a:endParaRPr lang="en-US" sz="3600">
              <a:solidFill>
                <a:srgbClr val="F9953B"/>
              </a:solidFill>
              <a:effectLst>
                <a:outerShdw blurRad="38100" dist="38100" dir="2700000" algn="tl">
                  <a:srgbClr val="000000"/>
                </a:outerShdw>
              </a:effectLst>
              <a:latin typeface="Comic Sans MS" pitchFamily="66" charset="0"/>
              <a:cs typeface="Times New Roman" pitchFamily="18" charset="0"/>
            </a:endParaRPr>
          </a:p>
        </p:txBody>
      </p:sp>
      <p:pic>
        <p:nvPicPr>
          <p:cNvPr id="59396" name="Picture 4" descr="D:\My Documents\My Pictures\çizgi kız erkek.jpg"/>
          <p:cNvPicPr>
            <a:picLocks noChangeAspect="1" noChangeArrowheads="1"/>
          </p:cNvPicPr>
          <p:nvPr/>
        </p:nvPicPr>
        <p:blipFill>
          <a:blip r:embed="rId2" cstate="print"/>
          <a:srcRect/>
          <a:stretch>
            <a:fillRect/>
          </a:stretch>
        </p:blipFill>
        <p:spPr bwMode="auto">
          <a:xfrm>
            <a:off x="5791200" y="2438400"/>
            <a:ext cx="2832100" cy="158591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subTitle" idx="1"/>
          </p:nvPr>
        </p:nvSpPr>
        <p:spPr>
          <a:xfrm>
            <a:off x="1828800" y="2286000"/>
            <a:ext cx="6934200" cy="1295400"/>
          </a:xfrm>
        </p:spPr>
        <p:txBody>
          <a:bodyPr/>
          <a:lstStyle/>
          <a:p>
            <a:r>
              <a:rPr lang="tr-TR" i="1">
                <a:solidFill>
                  <a:srgbClr val="FC2A1A"/>
                </a:solidFill>
                <a:latin typeface="Comic Sans MS" pitchFamily="66" charset="0"/>
              </a:rPr>
              <a:t>8) </a:t>
            </a:r>
            <a:r>
              <a:rPr lang="tr-TR" i="1">
                <a:solidFill>
                  <a:srgbClr val="FC2A1A"/>
                </a:solidFill>
                <a:latin typeface="Comic Sans MS" pitchFamily="66" charset="0"/>
                <a:cs typeface="Times New Roman" pitchFamily="18" charset="0"/>
              </a:rPr>
              <a:t>Kardeşler arasında yaşanan çatışmalar çoğu zaman doğal bir süreçtir, böyle durumlarda sakin olun.</a:t>
            </a:r>
            <a:r>
              <a:rPr lang="en-US">
                <a:solidFill>
                  <a:srgbClr val="FC2A1A"/>
                </a:solidFill>
                <a:latin typeface="Comic Sans MS" pitchFamily="66" charset="0"/>
              </a:rPr>
              <a:t> </a:t>
            </a:r>
            <a:endParaRPr lang="tr-TR">
              <a:solidFill>
                <a:srgbClr val="FC2A1A"/>
              </a:solidFill>
              <a:latin typeface="Comic Sans MS" pitchFamily="66" charset="0"/>
            </a:endParaRPr>
          </a:p>
          <a:p>
            <a:r>
              <a:rPr lang="tr-TR" i="1">
                <a:solidFill>
                  <a:srgbClr val="000099"/>
                </a:solidFill>
                <a:latin typeface="Comic Sans MS" pitchFamily="66" charset="0"/>
              </a:rPr>
              <a:t>9) </a:t>
            </a:r>
            <a:r>
              <a:rPr lang="tr-TR" i="1">
                <a:solidFill>
                  <a:srgbClr val="000099"/>
                </a:solidFill>
                <a:latin typeface="Comic Sans MS" pitchFamily="66" charset="0"/>
                <a:cs typeface="Times New Roman" pitchFamily="18" charset="0"/>
              </a:rPr>
              <a:t>Kardeşler arası çatışmalarda hakem olmayın. Birbirlerine sözel veya davranışsal olarak zarar verici olmadıkça müdahale etmeyin</a:t>
            </a:r>
            <a:r>
              <a:rPr lang="tr-TR" i="1">
                <a:solidFill>
                  <a:srgbClr val="000099"/>
                </a:solidFill>
                <a:latin typeface="Comic Sans MS" pitchFamily="66" charset="0"/>
              </a:rPr>
              <a:t>.</a:t>
            </a:r>
            <a:endParaRPr lang="en-US" i="1">
              <a:solidFill>
                <a:srgbClr val="000099"/>
              </a:solidFill>
              <a:latin typeface="Comic Sans MS" pitchFamily="66"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subTitle" idx="1"/>
          </p:nvPr>
        </p:nvSpPr>
        <p:spPr>
          <a:xfrm>
            <a:off x="1828800" y="1905000"/>
            <a:ext cx="6934200" cy="1295400"/>
          </a:xfrm>
        </p:spPr>
        <p:txBody>
          <a:bodyPr/>
          <a:lstStyle/>
          <a:p>
            <a:r>
              <a:rPr lang="tr-TR" i="1">
                <a:solidFill>
                  <a:srgbClr val="FF3399"/>
                </a:solidFill>
                <a:latin typeface="Comic Sans MS" pitchFamily="66" charset="0"/>
              </a:rPr>
              <a:t>10) </a:t>
            </a:r>
            <a:r>
              <a:rPr lang="tr-TR" i="1">
                <a:solidFill>
                  <a:srgbClr val="FF3399"/>
                </a:solidFill>
                <a:latin typeface="Comic Sans MS" pitchFamily="66" charset="0"/>
                <a:cs typeface="Times New Roman" pitchFamily="18" charset="0"/>
              </a:rPr>
              <a:t>“Kim yaptı?” sorusu yerine “Nasıl çözümleyebilirsin?” ifadesi suçlu aramak yerine, onların sorun çözme becerilerinin gelişmesine katkıda bulunacaktır.</a:t>
            </a:r>
            <a:r>
              <a:rPr lang="tr-TR">
                <a:solidFill>
                  <a:srgbClr val="FF3399"/>
                </a:solidFill>
                <a:latin typeface="Comic Sans MS" pitchFamily="66" charset="0"/>
                <a:cs typeface="Times New Roman" pitchFamily="18" charset="0"/>
              </a:rPr>
              <a:t> </a:t>
            </a:r>
            <a:endParaRPr lang="tr-TR">
              <a:solidFill>
                <a:srgbClr val="FF3399"/>
              </a:solidFill>
              <a:latin typeface="Comic Sans MS" pitchFamily="66" charset="0"/>
            </a:endParaRPr>
          </a:p>
        </p:txBody>
      </p:sp>
      <p:pic>
        <p:nvPicPr>
          <p:cNvPr id="61444" name="Picture 4" descr="D:\My Documents\My Pictures\children-talking.jpg"/>
          <p:cNvPicPr>
            <a:picLocks noChangeAspect="1" noChangeArrowheads="1"/>
          </p:cNvPicPr>
          <p:nvPr/>
        </p:nvPicPr>
        <p:blipFill>
          <a:blip r:embed="rId2" cstate="print"/>
          <a:srcRect/>
          <a:stretch>
            <a:fillRect/>
          </a:stretch>
        </p:blipFill>
        <p:spPr bwMode="auto">
          <a:xfrm>
            <a:off x="3886200" y="4495800"/>
            <a:ext cx="2514600" cy="208597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1828800" y="3200400"/>
            <a:ext cx="7315200" cy="2362200"/>
          </a:xfrm>
        </p:spPr>
        <p:txBody>
          <a:bodyPr/>
          <a:lstStyle/>
          <a:p>
            <a:r>
              <a:rPr lang="tr-TR" sz="3200">
                <a:solidFill>
                  <a:srgbClr val="336600"/>
                </a:solidFill>
                <a:latin typeface="Comic Sans MS" pitchFamily="66" charset="0"/>
              </a:rPr>
              <a:t>11) </a:t>
            </a:r>
            <a:r>
              <a:rPr lang="tr-TR" sz="3200">
                <a:solidFill>
                  <a:srgbClr val="336600"/>
                </a:solidFill>
                <a:latin typeface="Comic Sans MS" pitchFamily="66" charset="0"/>
                <a:cs typeface="Times New Roman" pitchFamily="18" charset="0"/>
              </a:rPr>
              <a:t>Kardeşler arasındaki çatışma zarar verici boyutlara varıyorsa onları aynı ortamda tutmayın, sakinleşmeleri için ayrı odalara gönderin.</a:t>
            </a:r>
            <a:r>
              <a:rPr lang="tr-TR">
                <a:solidFill>
                  <a:srgbClr val="FF3399"/>
                </a:solidFill>
                <a:cs typeface="Times New Roman" pitchFamily="18" charset="0"/>
              </a:rPr>
              <a:t> </a:t>
            </a:r>
            <a:r>
              <a:rPr lang="tr-TR">
                <a:solidFill>
                  <a:srgbClr val="FF3399"/>
                </a:solidFill>
              </a:rPr>
              <a:t/>
            </a:r>
            <a:br>
              <a:rPr lang="tr-TR">
                <a:solidFill>
                  <a:srgbClr val="FF3399"/>
                </a:solidFill>
              </a:rPr>
            </a:br>
            <a:r>
              <a:rPr lang="tr-TR">
                <a:solidFill>
                  <a:srgbClr val="FF3399"/>
                </a:solidFill>
              </a:rPr>
              <a:t/>
            </a:r>
            <a:br>
              <a:rPr lang="tr-TR">
                <a:solidFill>
                  <a:srgbClr val="FF3399"/>
                </a:solidFill>
              </a:rPr>
            </a:br>
            <a:r>
              <a:rPr lang="tr-TR" sz="3200">
                <a:solidFill>
                  <a:srgbClr val="FF3399"/>
                </a:solidFill>
                <a:latin typeface="Comic Sans MS" pitchFamily="66" charset="0"/>
              </a:rPr>
              <a:t>12) </a:t>
            </a:r>
            <a:r>
              <a:rPr lang="tr-TR" sz="3200">
                <a:solidFill>
                  <a:srgbClr val="FF3399"/>
                </a:solidFill>
                <a:latin typeface="Comic Sans MS" pitchFamily="66" charset="0"/>
                <a:cs typeface="Times New Roman" pitchFamily="18" charset="0"/>
              </a:rPr>
              <a:t>S</a:t>
            </a:r>
            <a:r>
              <a:rPr lang="tr-TR" sz="3200">
                <a:solidFill>
                  <a:srgbClr val="FF3399"/>
                </a:solidFill>
                <a:latin typeface="Comic Sans MS" pitchFamily="66" charset="0"/>
              </a:rPr>
              <a:t>orunlarına </a:t>
            </a:r>
            <a:r>
              <a:rPr lang="tr-TR" sz="3200">
                <a:solidFill>
                  <a:srgbClr val="FF3399"/>
                </a:solidFill>
                <a:latin typeface="Comic Sans MS" pitchFamily="66" charset="0"/>
                <a:cs typeface="Times New Roman" pitchFamily="18" charset="0"/>
              </a:rPr>
              <a:t> konuşarak çözüm yolları aramaları için bir araya gelmelerini   destekleyin.</a:t>
            </a:r>
            <a:br>
              <a:rPr lang="tr-TR" sz="3200">
                <a:solidFill>
                  <a:srgbClr val="FF3399"/>
                </a:solidFill>
                <a:latin typeface="Comic Sans MS" pitchFamily="66" charset="0"/>
                <a:cs typeface="Times New Roman" pitchFamily="18" charset="0"/>
              </a:rPr>
            </a:br>
            <a:endParaRPr lang="en-US" sz="3200">
              <a:solidFill>
                <a:srgbClr val="FF3399"/>
              </a:solidFill>
              <a:latin typeface="Comic Sans MS" pitchFamily="66"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4800600"/>
            <a:ext cx="9144000" cy="3019425"/>
          </a:xfrm>
          <a:prstGeom prst="rect">
            <a:avLst/>
          </a:prstGeom>
          <a:noFill/>
          <a:ln w="9525">
            <a:noFill/>
            <a:miter lim="800000"/>
            <a:headEnd/>
            <a:tailEnd/>
          </a:ln>
          <a:effectLst/>
        </p:spPr>
        <p:txBody>
          <a:bodyPr>
            <a:spAutoFit/>
          </a:bodyPr>
          <a:lstStyle/>
          <a:p>
            <a:pPr indent="228600" algn="ctr"/>
            <a:r>
              <a:rPr lang="tr-TR" sz="4800" b="1" i="1">
                <a:solidFill>
                  <a:srgbClr val="000099"/>
                </a:solidFill>
                <a:latin typeface="Arial" charset="0"/>
                <a:cs typeface="Times New Roman" pitchFamily="18" charset="0"/>
              </a:rPr>
              <a:t>BOŞANMA DURUMRUNDA  ÇOCUKLA İLETİŞİM</a:t>
            </a:r>
            <a:endParaRPr lang="tr-TR" sz="4800" i="1">
              <a:solidFill>
                <a:srgbClr val="000099"/>
              </a:solidFill>
              <a:latin typeface="Arial" charset="0"/>
              <a:cs typeface="Times New Roman" pitchFamily="18" charset="0"/>
            </a:endParaRPr>
          </a:p>
          <a:p>
            <a:pPr indent="228600" algn="ctr" eaLnBrk="0" hangingPunct="0"/>
            <a:r>
              <a:rPr lang="tr-TR" sz="4800" b="1" i="1">
                <a:solidFill>
                  <a:srgbClr val="000099"/>
                </a:solidFill>
                <a:latin typeface="Arial" charset="0"/>
                <a:cs typeface="Times New Roman" pitchFamily="18" charset="0"/>
              </a:rPr>
              <a:t> </a:t>
            </a:r>
            <a:endParaRPr lang="tr-TR" sz="4800" i="1">
              <a:solidFill>
                <a:srgbClr val="000099"/>
              </a:solidFill>
              <a:latin typeface="Arial" charset="0"/>
              <a:cs typeface="Times New Roman" pitchFamily="18" charset="0"/>
            </a:endParaRPr>
          </a:p>
          <a:p>
            <a:pPr indent="228600" eaLnBrk="0" hangingPunct="0"/>
            <a:endParaRPr lang="tr-TR" sz="4800" i="1">
              <a:solidFill>
                <a:srgbClr val="000099"/>
              </a:solidFill>
              <a:latin typeface="Arial" charset="0"/>
            </a:endParaRPr>
          </a:p>
        </p:txBody>
      </p:sp>
      <p:pic>
        <p:nvPicPr>
          <p:cNvPr id="67587" name="Picture 3" descr="D:\My Documents\My Pictures\baba oğul.jpg"/>
          <p:cNvPicPr>
            <a:picLocks noChangeAspect="1" noChangeArrowheads="1"/>
          </p:cNvPicPr>
          <p:nvPr/>
        </p:nvPicPr>
        <p:blipFill>
          <a:blip r:embed="rId2" cstate="print"/>
          <a:srcRect/>
          <a:stretch>
            <a:fillRect/>
          </a:stretch>
        </p:blipFill>
        <p:spPr bwMode="auto">
          <a:xfrm>
            <a:off x="3581400" y="1524000"/>
            <a:ext cx="1998663" cy="302895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subTitle" idx="1"/>
          </p:nvPr>
        </p:nvSpPr>
        <p:spPr>
          <a:xfrm>
            <a:off x="1905000" y="1143000"/>
            <a:ext cx="7239000" cy="1295400"/>
          </a:xfrm>
        </p:spPr>
        <p:txBody>
          <a:bodyPr/>
          <a:lstStyle/>
          <a:p>
            <a:pPr marL="609600" indent="-609600"/>
            <a:endParaRPr lang="tr-TR" i="1">
              <a:solidFill>
                <a:srgbClr val="990099"/>
              </a:solidFill>
              <a:latin typeface="Comic Sans MS" pitchFamily="66" charset="0"/>
              <a:cs typeface="Times New Roman" pitchFamily="18" charset="0"/>
            </a:endParaRPr>
          </a:p>
          <a:p>
            <a:pPr marL="609600" indent="-609600">
              <a:buFontTx/>
              <a:buAutoNum type="arabicParenR"/>
            </a:pPr>
            <a:r>
              <a:rPr lang="tr-TR" i="1">
                <a:solidFill>
                  <a:srgbClr val="990099"/>
                </a:solidFill>
                <a:latin typeface="Comic Sans MS" pitchFamily="66" charset="0"/>
                <a:cs typeface="Times New Roman" pitchFamily="18" charset="0"/>
              </a:rPr>
              <a:t>Çocuğunuza bu durumu haber verin. Hangi ebeveynle, nerede yaşayacağını söyleyin. Seçiminizi yaparken onun için en uygun olan ebeveyni ve en uygun olanakları seçtiğiniz mesajını verin. </a:t>
            </a:r>
            <a:endParaRPr lang="tr-TR" i="1">
              <a:solidFill>
                <a:srgbClr val="990099"/>
              </a:solidFill>
              <a:latin typeface="Comic Sans MS" pitchFamily="66" charset="0"/>
            </a:endParaRPr>
          </a:p>
          <a:p>
            <a:pPr marL="609600" indent="-609600">
              <a:buFontTx/>
              <a:buAutoNum type="arabicParenR"/>
            </a:pPr>
            <a:r>
              <a:rPr lang="tr-TR" i="1">
                <a:solidFill>
                  <a:srgbClr val="F9953B"/>
                </a:solidFill>
                <a:latin typeface="Comic Sans MS" pitchFamily="66" charset="0"/>
              </a:rPr>
              <a:t>D</a:t>
            </a:r>
            <a:r>
              <a:rPr lang="tr-TR" i="1">
                <a:solidFill>
                  <a:srgbClr val="F9953B"/>
                </a:solidFill>
                <a:latin typeface="Comic Sans MS" pitchFamily="66" charset="0"/>
                <a:cs typeface="Times New Roman" pitchFamily="18" charset="0"/>
              </a:rPr>
              <a:t>etaylara girmeden anlaşamadığınızı, birlikte  olmak istemediğiniz için ayrılmaya kara verdiğinizi belirtin.</a:t>
            </a:r>
            <a:r>
              <a:rPr lang="en-US">
                <a:solidFill>
                  <a:srgbClr val="990099"/>
                </a:solidFill>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tr-TR" sz="3200">
                <a:solidFill>
                  <a:srgbClr val="990099"/>
                </a:solidFill>
                <a:latin typeface="Comic Sans MS" pitchFamily="66" charset="0"/>
              </a:rPr>
              <a:t>3) </a:t>
            </a:r>
            <a:r>
              <a:rPr lang="tr-TR" sz="3200">
                <a:solidFill>
                  <a:srgbClr val="990099"/>
                </a:solidFill>
                <a:latin typeface="Comic Sans MS" pitchFamily="66" charset="0"/>
                <a:cs typeface="Times New Roman" pitchFamily="18" charset="0"/>
              </a:rPr>
              <a:t>B</a:t>
            </a:r>
            <a:r>
              <a:rPr lang="tr-TR" sz="3200">
                <a:solidFill>
                  <a:srgbClr val="990099"/>
                </a:solidFill>
                <a:latin typeface="Comic Sans MS" pitchFamily="66" charset="0"/>
              </a:rPr>
              <a:t>oşanma </a:t>
            </a:r>
            <a:r>
              <a:rPr lang="tr-TR" sz="3200">
                <a:solidFill>
                  <a:srgbClr val="990099"/>
                </a:solidFill>
                <a:latin typeface="Comic Sans MS" pitchFamily="66" charset="0"/>
                <a:cs typeface="Times New Roman" pitchFamily="18" charset="0"/>
              </a:rPr>
              <a:t> kararını</a:t>
            </a:r>
            <a:r>
              <a:rPr lang="tr-TR" sz="3200">
                <a:solidFill>
                  <a:srgbClr val="990099"/>
                </a:solidFill>
                <a:latin typeface="Comic Sans MS" pitchFamily="66" charset="0"/>
              </a:rPr>
              <a:t>zda</a:t>
            </a:r>
            <a:r>
              <a:rPr lang="tr-TR" sz="3200">
                <a:solidFill>
                  <a:srgbClr val="990099"/>
                </a:solidFill>
                <a:latin typeface="Comic Sans MS" pitchFamily="66" charset="0"/>
                <a:cs typeface="Times New Roman" pitchFamily="18" charset="0"/>
              </a:rPr>
              <a:t> onun</a:t>
            </a:r>
            <a:r>
              <a:rPr lang="tr-TR" sz="3200">
                <a:solidFill>
                  <a:srgbClr val="990099"/>
                </a:solidFill>
                <a:latin typeface="Comic Sans MS" pitchFamily="66" charset="0"/>
              </a:rPr>
              <a:t> </a:t>
            </a:r>
            <a:r>
              <a:rPr lang="tr-TR" sz="3200">
                <a:solidFill>
                  <a:srgbClr val="990099"/>
                </a:solidFill>
                <a:latin typeface="Comic Sans MS" pitchFamily="66" charset="0"/>
                <a:cs typeface="Times New Roman" pitchFamily="18" charset="0"/>
              </a:rPr>
              <a:t>hiçbir ilgisi ve suçu  olmadığını, eşinizle olan ilişki sorunundan kaynaklandığını özellikle vurgulayın</a:t>
            </a:r>
            <a:r>
              <a:rPr lang="tr-TR" sz="3200">
                <a:solidFill>
                  <a:srgbClr val="990099"/>
                </a:solidFill>
                <a:latin typeface="Comic Sans MS" pitchFamily="66" charset="0"/>
              </a:rPr>
              <a:t>.</a:t>
            </a:r>
            <a:br>
              <a:rPr lang="tr-TR" sz="3200">
                <a:solidFill>
                  <a:srgbClr val="990099"/>
                </a:solidFill>
                <a:latin typeface="Comic Sans MS" pitchFamily="66" charset="0"/>
              </a:rPr>
            </a:br>
            <a:endParaRPr lang="en-US" sz="3200">
              <a:solidFill>
                <a:srgbClr val="990099"/>
              </a:solidFill>
              <a:latin typeface="Comic Sans MS" pitchFamily="66" charset="0"/>
            </a:endParaRPr>
          </a:p>
        </p:txBody>
      </p:sp>
      <p:sp>
        <p:nvSpPr>
          <p:cNvPr id="64515" name="Rectangle 3"/>
          <p:cNvSpPr>
            <a:spLocks noGrp="1" noChangeArrowheads="1"/>
          </p:cNvSpPr>
          <p:nvPr>
            <p:ph type="subTitle" idx="1"/>
          </p:nvPr>
        </p:nvSpPr>
        <p:spPr>
          <a:xfrm>
            <a:off x="1676400" y="4038600"/>
            <a:ext cx="7467600" cy="2438400"/>
          </a:xfrm>
        </p:spPr>
        <p:txBody>
          <a:bodyPr/>
          <a:lstStyle/>
          <a:p>
            <a:r>
              <a:rPr lang="tr-TR" i="1">
                <a:solidFill>
                  <a:srgbClr val="000099"/>
                </a:solidFill>
                <a:latin typeface="Comic Sans MS" pitchFamily="66" charset="0"/>
              </a:rPr>
              <a:t>4) </a:t>
            </a:r>
            <a:r>
              <a:rPr lang="tr-TR" i="1">
                <a:solidFill>
                  <a:srgbClr val="000099"/>
                </a:solidFill>
                <a:latin typeface="Comic Sans MS" pitchFamily="66" charset="0"/>
                <a:cs typeface="Times New Roman" pitchFamily="18" charset="0"/>
              </a:rPr>
              <a:t>Diğer ebeveyni de düzenli aralıklarla görebileceğini anlatın. Ayrıldıktan sonra ilk görüşmenin uygun olan en kısa zamanda yapılmasına özen gösterin</a:t>
            </a:r>
            <a:r>
              <a:rPr lang="tr-TR" i="1">
                <a:solidFill>
                  <a:srgbClr val="000099"/>
                </a:solidFill>
                <a:latin typeface="Comic Sans MS" pitchFamily="66" charset="0"/>
              </a:rPr>
              <a:t>.</a:t>
            </a:r>
            <a:r>
              <a:rPr lang="tr-TR"/>
              <a:t>.</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subTitle" idx="1"/>
          </p:nvPr>
        </p:nvSpPr>
        <p:spPr>
          <a:xfrm>
            <a:off x="1828800" y="1676400"/>
            <a:ext cx="6934200" cy="1219200"/>
          </a:xfrm>
        </p:spPr>
        <p:txBody>
          <a:bodyPr/>
          <a:lstStyle/>
          <a:p>
            <a:r>
              <a:rPr lang="tr-TR" i="1">
                <a:solidFill>
                  <a:srgbClr val="D60093"/>
                </a:solidFill>
                <a:latin typeface="Comic Sans MS" pitchFamily="66" charset="0"/>
              </a:rPr>
              <a:t>5) </a:t>
            </a:r>
            <a:r>
              <a:rPr lang="tr-TR" i="1">
                <a:solidFill>
                  <a:srgbClr val="D60093"/>
                </a:solidFill>
                <a:latin typeface="Comic Sans MS" pitchFamily="66" charset="0"/>
                <a:cs typeface="Times New Roman" pitchFamily="18" charset="0"/>
              </a:rPr>
              <a:t>Her iki evde de dengeli bir yaklaşım tarzı belirleyin.</a:t>
            </a:r>
            <a:endParaRPr lang="tr-TR" i="1">
              <a:solidFill>
                <a:srgbClr val="D60093"/>
              </a:solidFill>
              <a:latin typeface="Comic Sans MS" pitchFamily="66" charset="0"/>
            </a:endParaRPr>
          </a:p>
          <a:p>
            <a:r>
              <a:rPr lang="tr-TR" i="1">
                <a:solidFill>
                  <a:srgbClr val="336600"/>
                </a:solidFill>
                <a:latin typeface="Comic Sans MS" pitchFamily="66" charset="0"/>
              </a:rPr>
              <a:t>6) </a:t>
            </a:r>
            <a:r>
              <a:rPr lang="tr-TR" i="1">
                <a:solidFill>
                  <a:srgbClr val="336600"/>
                </a:solidFill>
                <a:latin typeface="Comic Sans MS" pitchFamily="66" charset="0"/>
                <a:cs typeface="Times New Roman" pitchFamily="18" charset="0"/>
              </a:rPr>
              <a:t>Çocuğu taraf tutacak,</a:t>
            </a:r>
            <a:endParaRPr lang="tr-TR" i="1">
              <a:solidFill>
                <a:srgbClr val="336600"/>
              </a:solidFill>
              <a:latin typeface="Comic Sans MS" pitchFamily="66" charset="0"/>
            </a:endParaRPr>
          </a:p>
          <a:p>
            <a:r>
              <a:rPr lang="tr-TR" i="1">
                <a:solidFill>
                  <a:srgbClr val="336600"/>
                </a:solidFill>
                <a:latin typeface="Comic Sans MS" pitchFamily="66" charset="0"/>
                <a:cs typeface="Times New Roman" pitchFamily="18" charset="0"/>
              </a:rPr>
              <a:t> hakem durumuna </a:t>
            </a:r>
            <a:endParaRPr lang="tr-TR" i="1">
              <a:solidFill>
                <a:srgbClr val="336600"/>
              </a:solidFill>
              <a:latin typeface="Comic Sans MS" pitchFamily="66" charset="0"/>
            </a:endParaRPr>
          </a:p>
          <a:p>
            <a:r>
              <a:rPr lang="tr-TR" i="1">
                <a:solidFill>
                  <a:srgbClr val="336600"/>
                </a:solidFill>
                <a:latin typeface="Comic Sans MS" pitchFamily="66" charset="0"/>
                <a:cs typeface="Times New Roman" pitchFamily="18" charset="0"/>
              </a:rPr>
              <a:t>düşürecek ifadelerden kaçının</a:t>
            </a:r>
            <a:r>
              <a:rPr lang="tr-TR" i="1">
                <a:solidFill>
                  <a:srgbClr val="336600"/>
                </a:solidFill>
                <a:latin typeface="Comic Sans MS" pitchFamily="66" charset="0"/>
              </a:rPr>
              <a:t>.</a:t>
            </a:r>
            <a:r>
              <a:rPr lang="en-US" i="1">
                <a:solidFill>
                  <a:srgbClr val="D60093"/>
                </a:solidFill>
                <a:latin typeface="Comic Sans MS" pitchFamily="66" charset="0"/>
                <a:cs typeface="Times New Roman" pitchFamily="18" charset="0"/>
              </a:rPr>
              <a:t> </a:t>
            </a:r>
            <a:endParaRPr lang="tr-TR" i="1">
              <a:solidFill>
                <a:srgbClr val="D60093"/>
              </a:solidFill>
              <a:latin typeface="Comic Sans MS" pitchFamily="66" charset="0"/>
            </a:endParaRPr>
          </a:p>
          <a:p>
            <a:r>
              <a:rPr lang="tr-TR" i="1">
                <a:solidFill>
                  <a:srgbClr val="D60093"/>
                </a:solidFill>
                <a:latin typeface="Comic Sans MS" pitchFamily="66" charset="0"/>
              </a:rPr>
              <a:t>7) </a:t>
            </a:r>
            <a:r>
              <a:rPr lang="tr-TR" i="1">
                <a:solidFill>
                  <a:srgbClr val="D60093"/>
                </a:solidFill>
                <a:latin typeface="Comic Sans MS" pitchFamily="66" charset="0"/>
                <a:cs typeface="Times New Roman" pitchFamily="18" charset="0"/>
              </a:rPr>
              <a:t>Çocuğunuzdan gelecek sorulara dürüst cevaplar verin</a:t>
            </a:r>
            <a:r>
              <a:rPr lang="tr-TR" i="1">
                <a:solidFill>
                  <a:srgbClr val="D60093"/>
                </a:solidFill>
                <a:latin typeface="Comic Sans MS" pitchFamily="66" charset="0"/>
              </a:rPr>
              <a:t>.</a:t>
            </a:r>
          </a:p>
          <a:p>
            <a:r>
              <a:rPr lang="tr-TR" i="1">
                <a:solidFill>
                  <a:srgbClr val="336600"/>
                </a:solidFill>
                <a:latin typeface="Comic Sans MS" pitchFamily="66" charset="0"/>
              </a:rPr>
              <a:t>  8) </a:t>
            </a:r>
            <a:r>
              <a:rPr lang="tr-TR" i="1">
                <a:solidFill>
                  <a:srgbClr val="336600"/>
                </a:solidFill>
                <a:latin typeface="Comic Sans MS" pitchFamily="66" charset="0"/>
                <a:cs typeface="Times New Roman" pitchFamily="18" charset="0"/>
              </a:rPr>
              <a:t>Cinsel yaşamınızın özel ve gizli olmasına dikkat edin.</a:t>
            </a:r>
          </a:p>
          <a:p>
            <a:r>
              <a:rPr lang="tr-TR">
                <a:solidFill>
                  <a:srgbClr val="D60093"/>
                </a:solidFill>
                <a:cs typeface="Times New Roman" pitchFamily="18" charset="0"/>
              </a:rPr>
              <a:t> </a:t>
            </a:r>
            <a:endParaRPr lang="en-US">
              <a:solidFill>
                <a:srgbClr val="D60093"/>
              </a:solidFill>
              <a:cs typeface="Times New Roman" pitchFamily="18" charset="0"/>
            </a:endParaRPr>
          </a:p>
        </p:txBody>
      </p:sp>
      <p:pic>
        <p:nvPicPr>
          <p:cNvPr id="65540" name="Picture 4" descr="D:\Neslin\resimler\collage.jpg"/>
          <p:cNvPicPr>
            <a:picLocks noChangeAspect="1" noChangeArrowheads="1"/>
          </p:cNvPicPr>
          <p:nvPr/>
        </p:nvPicPr>
        <p:blipFill>
          <a:blip r:embed="rId2" cstate="print"/>
          <a:srcRect/>
          <a:stretch>
            <a:fillRect/>
          </a:stretch>
        </p:blipFill>
        <p:spPr bwMode="auto">
          <a:xfrm>
            <a:off x="6667500" y="2209800"/>
            <a:ext cx="2171700" cy="17145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subTitle" idx="1"/>
          </p:nvPr>
        </p:nvSpPr>
        <p:spPr>
          <a:xfrm>
            <a:off x="1905000" y="1905000"/>
            <a:ext cx="6934200" cy="1295400"/>
          </a:xfrm>
        </p:spPr>
        <p:txBody>
          <a:bodyPr/>
          <a:lstStyle/>
          <a:p>
            <a:r>
              <a:rPr lang="tr-TR">
                <a:solidFill>
                  <a:srgbClr val="000099"/>
                </a:solidFill>
                <a:latin typeface="Times New Roman" pitchFamily="18" charset="0"/>
              </a:rPr>
              <a:t>  </a:t>
            </a:r>
            <a:r>
              <a:rPr lang="tr-TR">
                <a:solidFill>
                  <a:srgbClr val="000099"/>
                </a:solidFill>
                <a:latin typeface="Times New Roman" pitchFamily="18" charset="0"/>
                <a:cs typeface="Times New Roman" pitchFamily="18" charset="0"/>
              </a:rPr>
              <a:t> </a:t>
            </a:r>
            <a:r>
              <a:rPr lang="tr-TR" i="1">
                <a:solidFill>
                  <a:srgbClr val="000099"/>
                </a:solidFill>
                <a:latin typeface="Comic Sans MS" pitchFamily="66" charset="0"/>
              </a:rPr>
              <a:t>9) </a:t>
            </a:r>
            <a:r>
              <a:rPr lang="tr-TR" i="1">
                <a:solidFill>
                  <a:srgbClr val="000099"/>
                </a:solidFill>
                <a:latin typeface="Comic Sans MS" pitchFamily="66" charset="0"/>
                <a:cs typeface="Times New Roman" pitchFamily="18" charset="0"/>
              </a:rPr>
              <a:t>Anne ve babalık rolünüzü yaşam boyu sürdüreceğinizi göz önüne alarak eşinize karşı medeni tavrınızı kaybetmeyin.</a:t>
            </a:r>
            <a:endParaRPr lang="tr-TR" i="1">
              <a:solidFill>
                <a:srgbClr val="000099"/>
              </a:solidFill>
              <a:latin typeface="Comic Sans MS" pitchFamily="66" charset="0"/>
            </a:endParaRPr>
          </a:p>
          <a:p>
            <a:r>
              <a:rPr lang="tr-TR" i="1">
                <a:solidFill>
                  <a:srgbClr val="000099"/>
                </a:solidFill>
                <a:latin typeface="Comic Sans MS" pitchFamily="66" charset="0"/>
              </a:rPr>
              <a:t>  </a:t>
            </a:r>
            <a:r>
              <a:rPr lang="tr-TR" i="1">
                <a:solidFill>
                  <a:srgbClr val="FF0000"/>
                </a:solidFill>
                <a:latin typeface="Comic Sans MS" pitchFamily="66" charset="0"/>
              </a:rPr>
              <a:t>10) </a:t>
            </a:r>
            <a:r>
              <a:rPr lang="tr-TR" i="1">
                <a:solidFill>
                  <a:srgbClr val="FF0000"/>
                </a:solidFill>
                <a:latin typeface="Comic Sans MS" pitchFamily="66" charset="0"/>
                <a:cs typeface="Times New Roman" pitchFamily="18" charset="0"/>
              </a:rPr>
              <a:t>Kendi haklılığınızı ispat etmek için eşinizi</a:t>
            </a:r>
            <a:r>
              <a:rPr lang="tr-TR" i="1">
                <a:solidFill>
                  <a:srgbClr val="FF0000"/>
                </a:solidFill>
                <a:latin typeface="Comic Sans MS" pitchFamily="66" charset="0"/>
              </a:rPr>
              <a:t>,</a:t>
            </a:r>
            <a:r>
              <a:rPr lang="tr-TR" i="1">
                <a:solidFill>
                  <a:srgbClr val="FF0000"/>
                </a:solidFill>
                <a:latin typeface="Comic Sans MS" pitchFamily="66" charset="0"/>
                <a:cs typeface="Times New Roman" pitchFamily="18" charset="0"/>
              </a:rPr>
              <a:t> çocuğunuza kötülemeyin.</a:t>
            </a:r>
            <a:endParaRPr lang="tr-TR" i="1">
              <a:solidFill>
                <a:srgbClr val="FF0000"/>
              </a:solidFill>
              <a:latin typeface="Comic Sans MS" pitchFamily="66" charset="0"/>
            </a:endParaRPr>
          </a:p>
          <a:p>
            <a:r>
              <a:rPr lang="tr-TR" i="1">
                <a:solidFill>
                  <a:srgbClr val="000099"/>
                </a:solidFill>
                <a:latin typeface="Comic Sans MS" pitchFamily="66" charset="0"/>
              </a:rPr>
              <a:t>  11) </a:t>
            </a:r>
            <a:r>
              <a:rPr lang="tr-TR" i="1">
                <a:solidFill>
                  <a:srgbClr val="000099"/>
                </a:solidFill>
                <a:latin typeface="Comic Sans MS" pitchFamily="66" charset="0"/>
                <a:cs typeface="Times New Roman" pitchFamily="18" charset="0"/>
              </a:rPr>
              <a:t>Mümkün olduğunca ailelerinizi bu durumdan uzak tutunuz.</a:t>
            </a:r>
          </a:p>
          <a:p>
            <a:endParaRPr lang="tr-TR" i="1">
              <a:solidFill>
                <a:srgbClr val="000099"/>
              </a:solidFill>
              <a:latin typeface="Comic Sans MS" pitchFamily="66" charset="0"/>
            </a:endParaRPr>
          </a:p>
          <a:p>
            <a:endParaRPr lang="tr-TR">
              <a:solidFill>
                <a:srgbClr val="000099"/>
              </a:solidFill>
            </a:endParaRPr>
          </a:p>
          <a:p>
            <a:endParaRPr lang="en-US">
              <a:solidFill>
                <a:srgbClr val="0000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3962400"/>
            <a:ext cx="7772400" cy="1143000"/>
          </a:xfrm>
        </p:spPr>
        <p:txBody>
          <a:bodyPr/>
          <a:lstStyle/>
          <a:p>
            <a:r>
              <a:rPr lang="tr-TR" sz="4000">
                <a:latin typeface="Comic Sans MS" pitchFamily="66" charset="0"/>
              </a:rPr>
              <a:t>      </a:t>
            </a:r>
            <a:r>
              <a:rPr lang="tr-TR" sz="4000">
                <a:solidFill>
                  <a:srgbClr val="FF0000"/>
                </a:solidFill>
                <a:latin typeface="Comic Sans MS" pitchFamily="66" charset="0"/>
              </a:rPr>
              <a:t>İletişim Engellerinin Çocuk   Üzerindeki Olumsuz Etkileri</a:t>
            </a:r>
            <a:br>
              <a:rPr lang="tr-TR" sz="4000">
                <a:solidFill>
                  <a:srgbClr val="FF0000"/>
                </a:solidFill>
                <a:latin typeface="Comic Sans MS" pitchFamily="66" charset="0"/>
              </a:rPr>
            </a:br>
            <a:r>
              <a:rPr lang="tr-TR" sz="4000">
                <a:solidFill>
                  <a:srgbClr val="FF0000"/>
                </a:solidFill>
                <a:latin typeface="Comic Sans MS" pitchFamily="66" charset="0"/>
              </a:rPr>
              <a:t>  </a:t>
            </a:r>
            <a:r>
              <a:rPr lang="tr-TR" sz="3200">
                <a:solidFill>
                  <a:schemeClr val="hlink"/>
                </a:solidFill>
                <a:latin typeface="Verdana" pitchFamily="34" charset="0"/>
                <a:cs typeface="Times New Roman" pitchFamily="18" charset="0"/>
              </a:rPr>
              <a:t>1- Korku, kaygı ya da direnç oluşturabilir.</a:t>
            </a:r>
            <a:br>
              <a:rPr lang="tr-TR" sz="3200">
                <a:solidFill>
                  <a:schemeClr val="hlink"/>
                </a:solidFill>
                <a:latin typeface="Verdana" pitchFamily="34" charset="0"/>
                <a:cs typeface="Times New Roman" pitchFamily="18" charset="0"/>
              </a:rPr>
            </a:br>
            <a:r>
              <a:rPr lang="tr-TR" sz="3200">
                <a:solidFill>
                  <a:schemeClr val="hlink"/>
                </a:solidFill>
                <a:latin typeface="Verdana" pitchFamily="34" charset="0"/>
                <a:cs typeface="Times New Roman" pitchFamily="18" charset="0"/>
              </a:rPr>
              <a:t> </a:t>
            </a:r>
            <a:r>
              <a:rPr lang="tr-TR" sz="3200">
                <a:solidFill>
                  <a:schemeClr val="hlink"/>
                </a:solidFill>
                <a:latin typeface="Verdana" pitchFamily="34" charset="0"/>
              </a:rPr>
              <a:t> </a:t>
            </a:r>
            <a:r>
              <a:rPr lang="tr-TR" sz="3200">
                <a:solidFill>
                  <a:schemeClr val="hlink"/>
                </a:solidFill>
                <a:latin typeface="Verdana" pitchFamily="34" charset="0"/>
                <a:cs typeface="Times New Roman" pitchFamily="18" charset="0"/>
              </a:rPr>
              <a:t>2- İsyankâr davranışlara yol açabilir.</a:t>
            </a:r>
            <a:br>
              <a:rPr lang="tr-TR" sz="3200">
                <a:solidFill>
                  <a:schemeClr val="hlink"/>
                </a:solidFill>
                <a:latin typeface="Verdana" pitchFamily="34" charset="0"/>
                <a:cs typeface="Times New Roman" pitchFamily="18" charset="0"/>
              </a:rPr>
            </a:br>
            <a:r>
              <a:rPr lang="tr-TR" sz="3200">
                <a:solidFill>
                  <a:schemeClr val="hlink"/>
                </a:solidFill>
                <a:latin typeface="Verdana" pitchFamily="34" charset="0"/>
                <a:cs typeface="Times New Roman" pitchFamily="18" charset="0"/>
              </a:rPr>
              <a:t> </a:t>
            </a:r>
            <a:r>
              <a:rPr lang="tr-TR" sz="3200">
                <a:solidFill>
                  <a:schemeClr val="hlink"/>
                </a:solidFill>
                <a:latin typeface="Verdana" pitchFamily="34" charset="0"/>
              </a:rPr>
              <a:t> </a:t>
            </a:r>
            <a:r>
              <a:rPr lang="tr-TR" sz="3200">
                <a:solidFill>
                  <a:schemeClr val="hlink"/>
                </a:solidFill>
                <a:latin typeface="Verdana" pitchFamily="34" charset="0"/>
                <a:cs typeface="Times New Roman" pitchFamily="18" charset="0"/>
              </a:rPr>
              <a:t>3- Anne babaya karşı düşmanca </a:t>
            </a:r>
            <a:r>
              <a:rPr lang="tr-TR" sz="3200">
                <a:solidFill>
                  <a:schemeClr val="hlink"/>
                </a:solidFill>
                <a:latin typeface="Verdana" pitchFamily="34" charset="0"/>
              </a:rPr>
              <a:t>                                               </a:t>
            </a:r>
            <a:r>
              <a:rPr lang="tr-TR" sz="3200">
                <a:solidFill>
                  <a:schemeClr val="hlink"/>
                </a:solidFill>
                <a:latin typeface="Verdana" pitchFamily="34" charset="0"/>
                <a:cs typeface="Times New Roman" pitchFamily="18" charset="0"/>
              </a:rPr>
              <a:t>duygular beslemesine yol açabilir.</a:t>
            </a:r>
            <a:r>
              <a:rPr lang="tr-TR" sz="3200">
                <a:solidFill>
                  <a:schemeClr val="hlink"/>
                </a:solidFill>
                <a:latin typeface="Verdana" pitchFamily="34" charset="0"/>
              </a:rPr>
              <a:t>	</a:t>
            </a:r>
            <a:r>
              <a:rPr lang="tr-TR" sz="3200">
                <a:solidFill>
                  <a:schemeClr val="hlink"/>
                </a:solidFill>
                <a:latin typeface="Verdana" pitchFamily="34" charset="0"/>
                <a:cs typeface="Times New Roman" pitchFamily="18" charset="0"/>
              </a:rPr>
              <a:t/>
            </a:r>
            <a:br>
              <a:rPr lang="tr-TR" sz="3200">
                <a:solidFill>
                  <a:schemeClr val="hlink"/>
                </a:solidFill>
                <a:latin typeface="Verdana" pitchFamily="34" charset="0"/>
                <a:cs typeface="Times New Roman" pitchFamily="18" charset="0"/>
              </a:rPr>
            </a:br>
            <a:r>
              <a:rPr lang="tr-TR" sz="3200">
                <a:solidFill>
                  <a:schemeClr val="hlink"/>
                </a:solidFill>
                <a:latin typeface="Verdana" pitchFamily="34" charset="0"/>
                <a:cs typeface="Times New Roman" pitchFamily="18" charset="0"/>
              </a:rPr>
              <a:t> </a:t>
            </a:r>
            <a:r>
              <a:rPr lang="tr-TR" sz="3200">
                <a:solidFill>
                  <a:schemeClr val="hlink"/>
                </a:solidFill>
                <a:latin typeface="Verdana" pitchFamily="34" charset="0"/>
              </a:rPr>
              <a:t> </a:t>
            </a:r>
            <a:r>
              <a:rPr lang="tr-TR" sz="3200">
                <a:solidFill>
                  <a:schemeClr val="hlink"/>
                </a:solidFill>
                <a:latin typeface="Verdana" pitchFamily="34" charset="0"/>
                <a:cs typeface="Times New Roman" pitchFamily="18" charset="0"/>
              </a:rPr>
              <a:t>4- Çocukta anlaşılamama duygusu </a:t>
            </a:r>
            <a:r>
              <a:rPr lang="tr-TR" sz="3200">
                <a:solidFill>
                  <a:schemeClr val="hlink"/>
                </a:solidFill>
                <a:latin typeface="Verdana" pitchFamily="34" charset="0"/>
              </a:rPr>
              <a:t>	</a:t>
            </a:r>
            <a:r>
              <a:rPr lang="tr-TR" sz="3200">
                <a:solidFill>
                  <a:schemeClr val="hlink"/>
                </a:solidFill>
                <a:latin typeface="Verdana" pitchFamily="34" charset="0"/>
                <a:cs typeface="Times New Roman" pitchFamily="18" charset="0"/>
              </a:rPr>
              <a:t>oluşabilir.</a:t>
            </a:r>
            <a:r>
              <a:rPr lang="tr-TR" sz="3200">
                <a:solidFill>
                  <a:srgbClr val="000000"/>
                </a:solidFill>
                <a:latin typeface="Verdana" pitchFamily="34" charset="0"/>
                <a:cs typeface="Times New Roman" pitchFamily="18" charset="0"/>
              </a:rPr>
              <a:t/>
            </a:r>
            <a:br>
              <a:rPr lang="tr-TR" sz="3200">
                <a:solidFill>
                  <a:srgbClr val="000000"/>
                </a:solidFill>
                <a:latin typeface="Verdana" pitchFamily="34" charset="0"/>
                <a:cs typeface="Times New Roman" pitchFamily="18" charset="0"/>
              </a:rPr>
            </a:br>
            <a:r>
              <a:rPr lang="tr-TR" sz="3200">
                <a:solidFill>
                  <a:srgbClr val="000000"/>
                </a:solidFill>
                <a:latin typeface="Verdana" pitchFamily="34" charset="0"/>
                <a:cs typeface="Times New Roman" pitchFamily="18" charset="0"/>
              </a:rPr>
              <a:t> </a:t>
            </a:r>
            <a:r>
              <a:rPr lang="tr-TR" sz="4000">
                <a:solidFill>
                  <a:srgbClr val="000000"/>
                </a:solidFill>
                <a:latin typeface="Verdana" pitchFamily="34" charset="0"/>
                <a:cs typeface="Times New Roman" pitchFamily="18" charset="0"/>
              </a:rPr>
              <a:t> </a:t>
            </a:r>
            <a:br>
              <a:rPr lang="tr-TR" sz="4000">
                <a:solidFill>
                  <a:srgbClr val="000000"/>
                </a:solidFill>
                <a:latin typeface="Verdana" pitchFamily="34" charset="0"/>
                <a:cs typeface="Times New Roman" pitchFamily="18" charset="0"/>
              </a:rPr>
            </a:br>
            <a:endParaRPr lang="tr-TR" sz="4000">
              <a:solidFill>
                <a:srgbClr val="000000"/>
              </a:solidFill>
              <a:latin typeface="Verdana" pitchFamily="34" charset="0"/>
              <a:cs typeface="Times New Roman" pitchFamily="18" charset="0"/>
            </a:endParaRPr>
          </a:p>
        </p:txBody>
      </p:sp>
    </p:spTree>
  </p:cSld>
  <p:clrMapOvr>
    <a:masterClrMapping/>
  </p:clrMapOvr>
  <p:transition advTm="688">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subTitle" idx="1"/>
          </p:nvPr>
        </p:nvSpPr>
        <p:spPr>
          <a:xfrm>
            <a:off x="1752600" y="1828800"/>
            <a:ext cx="6934200" cy="1295400"/>
          </a:xfrm>
        </p:spPr>
        <p:txBody>
          <a:bodyPr/>
          <a:lstStyle/>
          <a:p>
            <a:r>
              <a:rPr lang="tr-TR" i="1">
                <a:solidFill>
                  <a:srgbClr val="D60093"/>
                </a:solidFill>
                <a:latin typeface="Comic Sans MS" pitchFamily="66" charset="0"/>
              </a:rPr>
              <a:t>12) </a:t>
            </a:r>
            <a:r>
              <a:rPr lang="tr-TR" i="1">
                <a:solidFill>
                  <a:srgbClr val="D60093"/>
                </a:solidFill>
                <a:latin typeface="Comic Sans MS" pitchFamily="66" charset="0"/>
                <a:cs typeface="Times New Roman" pitchFamily="18" charset="0"/>
              </a:rPr>
              <a:t>Boşanmanın ilk yılı çocuğun kaygı  ve stresi ile baş edebilmesi için ona destek olun.  </a:t>
            </a:r>
            <a:r>
              <a:rPr lang="tr-TR" i="1">
                <a:solidFill>
                  <a:srgbClr val="D60093"/>
                </a:solidFill>
                <a:latin typeface="Comic Sans MS" pitchFamily="66" charset="0"/>
              </a:rPr>
              <a:t>(</a:t>
            </a:r>
            <a:r>
              <a:rPr lang="tr-TR" i="1">
                <a:solidFill>
                  <a:srgbClr val="D60093"/>
                </a:solidFill>
                <a:latin typeface="Comic Sans MS" pitchFamily="66" charset="0"/>
                <a:cs typeface="Times New Roman" pitchFamily="18" charset="0"/>
              </a:rPr>
              <a:t>Birlikte sinema, tiyatro</a:t>
            </a:r>
            <a:r>
              <a:rPr lang="tr-TR" i="1">
                <a:solidFill>
                  <a:srgbClr val="D60093"/>
                </a:solidFill>
                <a:latin typeface="Comic Sans MS" pitchFamily="66" charset="0"/>
              </a:rPr>
              <a:t> veya</a:t>
            </a:r>
            <a:r>
              <a:rPr lang="tr-TR" i="1">
                <a:solidFill>
                  <a:srgbClr val="D60093"/>
                </a:solidFill>
                <a:latin typeface="Comic Sans MS" pitchFamily="66" charset="0"/>
                <a:cs typeface="Times New Roman" pitchFamily="18" charset="0"/>
              </a:rPr>
              <a:t> spor karşılaşmalarına gidin</a:t>
            </a:r>
            <a:r>
              <a:rPr lang="tr-TR" i="1">
                <a:solidFill>
                  <a:srgbClr val="D60093"/>
                </a:solidFill>
                <a:latin typeface="Comic Sans MS" pitchFamily="66" charset="0"/>
              </a:rPr>
              <a:t>.)</a:t>
            </a:r>
          </a:p>
          <a:p>
            <a:r>
              <a:rPr lang="tr-TR">
                <a:solidFill>
                  <a:srgbClr val="990099"/>
                </a:solidFill>
                <a:latin typeface="Wingdings" pitchFamily="2" charset="2"/>
                <a:cs typeface="Times New Roman" pitchFamily="18" charset="0"/>
              </a:rPr>
              <a:t>Ø</a:t>
            </a:r>
            <a:r>
              <a:rPr lang="tr-TR">
                <a:solidFill>
                  <a:srgbClr val="990099"/>
                </a:solidFill>
                <a:latin typeface="Times New Roman" pitchFamily="18" charset="0"/>
                <a:cs typeface="Times New Roman" pitchFamily="18" charset="0"/>
              </a:rPr>
              <a:t>  </a:t>
            </a:r>
            <a:r>
              <a:rPr lang="tr-TR">
                <a:solidFill>
                  <a:srgbClr val="990099"/>
                </a:solidFill>
                <a:latin typeface="Times New Roman" pitchFamily="18" charset="0"/>
              </a:rPr>
              <a:t>! </a:t>
            </a:r>
            <a:r>
              <a:rPr lang="tr-TR" i="1">
                <a:solidFill>
                  <a:srgbClr val="990099"/>
                </a:solidFill>
                <a:latin typeface="Comic Sans MS" pitchFamily="66" charset="0"/>
              </a:rPr>
              <a:t>Bu paylaşımların s</a:t>
            </a:r>
            <a:r>
              <a:rPr lang="tr-TR" i="1">
                <a:solidFill>
                  <a:srgbClr val="990099"/>
                </a:solidFill>
                <a:latin typeface="Comic Sans MS" pitchFamily="66" charset="0"/>
                <a:cs typeface="Times New Roman" pitchFamily="18" charset="0"/>
              </a:rPr>
              <a:t>adece sizin ve çocuğunuz arasında geçireceğiniz bir zaman olmasına özen gösterin.</a:t>
            </a:r>
          </a:p>
          <a:p>
            <a:endParaRPr lang="en-US" i="1">
              <a:solidFill>
                <a:srgbClr val="990099"/>
              </a:solidFill>
              <a:latin typeface="Comic Sans MS" pitchFamily="66"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subTitle" idx="1"/>
          </p:nvPr>
        </p:nvSpPr>
        <p:spPr>
          <a:xfrm>
            <a:off x="1828800" y="2057400"/>
            <a:ext cx="6934200" cy="1981200"/>
          </a:xfrm>
        </p:spPr>
        <p:txBody>
          <a:bodyPr/>
          <a:lstStyle/>
          <a:p>
            <a:r>
              <a:rPr lang="tr-TR" i="1">
                <a:solidFill>
                  <a:srgbClr val="336600"/>
                </a:solidFill>
                <a:latin typeface="Times New Roman" pitchFamily="18" charset="0"/>
              </a:rPr>
              <a:t> </a:t>
            </a:r>
            <a:r>
              <a:rPr lang="tr-TR" i="1">
                <a:solidFill>
                  <a:srgbClr val="D60093"/>
                </a:solidFill>
              </a:rPr>
              <a:t>13) </a:t>
            </a:r>
            <a:r>
              <a:rPr lang="tr-TR" i="1">
                <a:solidFill>
                  <a:srgbClr val="D60093"/>
                </a:solidFill>
                <a:cs typeface="Times New Roman" pitchFamily="18" charset="0"/>
              </a:rPr>
              <a:t>Ayrılmanın sonuçlandırılamadığı  durumlarda diğer ebeveynin devamlı eve gidip gelmesi doğru değildir.</a:t>
            </a:r>
            <a:r>
              <a:rPr lang="en-US">
                <a:solidFill>
                  <a:srgbClr val="D60093"/>
                </a:solidFill>
              </a:rPr>
              <a:t> </a:t>
            </a:r>
            <a:endParaRPr lang="tr-TR">
              <a:solidFill>
                <a:srgbClr val="D60093"/>
              </a:solidFill>
            </a:endParaRPr>
          </a:p>
          <a:p>
            <a:r>
              <a:rPr lang="tr-TR" i="1">
                <a:solidFill>
                  <a:srgbClr val="336600"/>
                </a:solidFill>
                <a:latin typeface="Times New Roman" pitchFamily="18" charset="0"/>
              </a:rPr>
              <a:t> </a:t>
            </a:r>
          </a:p>
          <a:p>
            <a:r>
              <a:rPr lang="tr-TR" i="1">
                <a:solidFill>
                  <a:srgbClr val="336600"/>
                </a:solidFill>
                <a:latin typeface="Times New Roman" pitchFamily="18" charset="0"/>
              </a:rPr>
              <a:t>14) </a:t>
            </a:r>
            <a:r>
              <a:rPr lang="tr-TR" i="1">
                <a:solidFill>
                  <a:srgbClr val="336600"/>
                </a:solidFill>
                <a:cs typeface="Times New Roman" pitchFamily="18" charset="0"/>
              </a:rPr>
              <a:t>Çocuğunuza belirli </a:t>
            </a:r>
            <a:endParaRPr lang="tr-TR" i="1">
              <a:solidFill>
                <a:srgbClr val="336600"/>
              </a:solidFill>
            </a:endParaRPr>
          </a:p>
          <a:p>
            <a:r>
              <a:rPr lang="tr-TR" i="1">
                <a:solidFill>
                  <a:srgbClr val="336600"/>
                </a:solidFill>
                <a:cs typeface="Times New Roman" pitchFamily="18" charset="0"/>
              </a:rPr>
              <a:t>aralarla, yalnız kalmayacağı</a:t>
            </a:r>
            <a:endParaRPr lang="tr-TR" i="1">
              <a:solidFill>
                <a:srgbClr val="336600"/>
              </a:solidFill>
            </a:endParaRPr>
          </a:p>
          <a:p>
            <a:r>
              <a:rPr lang="tr-TR" i="1">
                <a:solidFill>
                  <a:srgbClr val="336600"/>
                </a:solidFill>
                <a:cs typeface="Times New Roman" pitchFamily="18" charset="0"/>
              </a:rPr>
              <a:t> mesajın tekrarlayın.</a:t>
            </a:r>
            <a:endParaRPr lang="tr-TR" i="1">
              <a:solidFill>
                <a:srgbClr val="336600"/>
              </a:solidFill>
            </a:endParaRPr>
          </a:p>
          <a:p>
            <a:r>
              <a:rPr lang="tr-TR" i="1">
                <a:solidFill>
                  <a:srgbClr val="336600"/>
                </a:solidFill>
                <a:latin typeface="Times New Roman" pitchFamily="18" charset="0"/>
              </a:rPr>
              <a:t>   </a:t>
            </a:r>
            <a:endParaRPr lang="en-US" i="1">
              <a:solidFill>
                <a:srgbClr val="336600"/>
              </a:solidFill>
              <a:latin typeface="Times New Roman" pitchFamily="18" charset="0"/>
            </a:endParaRPr>
          </a:p>
        </p:txBody>
      </p:sp>
      <p:pic>
        <p:nvPicPr>
          <p:cNvPr id="72708" name="Picture 4" descr="D:\Neslin\resimler\çantalı kız çocuğu.jpg"/>
          <p:cNvPicPr>
            <a:picLocks noChangeAspect="1" noChangeArrowheads="1"/>
          </p:cNvPicPr>
          <p:nvPr/>
        </p:nvPicPr>
        <p:blipFill>
          <a:blip r:embed="rId2" cstate="print"/>
          <a:srcRect/>
          <a:stretch>
            <a:fillRect/>
          </a:stretch>
        </p:blipFill>
        <p:spPr bwMode="auto">
          <a:xfrm>
            <a:off x="6934200" y="3581400"/>
            <a:ext cx="1700213" cy="30226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subTitle" idx="1"/>
          </p:nvPr>
        </p:nvSpPr>
        <p:spPr>
          <a:xfrm>
            <a:off x="1676400" y="2057400"/>
            <a:ext cx="6934200" cy="1295400"/>
          </a:xfrm>
        </p:spPr>
        <p:txBody>
          <a:bodyPr/>
          <a:lstStyle/>
          <a:p>
            <a:r>
              <a:rPr lang="tr-TR" i="1">
                <a:solidFill>
                  <a:srgbClr val="C70F2E"/>
                </a:solidFill>
                <a:latin typeface="Comic Sans MS" pitchFamily="66" charset="0"/>
              </a:rPr>
              <a:t>  </a:t>
            </a:r>
            <a:r>
              <a:rPr lang="tr-TR" i="1">
                <a:solidFill>
                  <a:srgbClr val="336600"/>
                </a:solidFill>
                <a:latin typeface="Comic Sans MS" pitchFamily="66" charset="0"/>
              </a:rPr>
              <a:t>15) </a:t>
            </a:r>
            <a:r>
              <a:rPr lang="tr-TR" i="1">
                <a:solidFill>
                  <a:srgbClr val="336600"/>
                </a:solidFill>
                <a:latin typeface="Comic Sans MS" pitchFamily="66" charset="0"/>
                <a:cs typeface="Times New Roman" pitchFamily="18" charset="0"/>
              </a:rPr>
              <a:t>Okuldaki davranış değişiklikleri ve uyum problemleri ile ilgili konulardan haberdar olabilmeniz için sınıf öğretmenleri </a:t>
            </a:r>
            <a:endParaRPr lang="tr-TR" i="1">
              <a:solidFill>
                <a:srgbClr val="336600"/>
              </a:solidFill>
              <a:latin typeface="Comic Sans MS" pitchFamily="66" charset="0"/>
            </a:endParaRPr>
          </a:p>
          <a:p>
            <a:r>
              <a:rPr lang="tr-TR" i="1">
                <a:solidFill>
                  <a:srgbClr val="336600"/>
                </a:solidFill>
                <a:latin typeface="Comic Sans MS" pitchFamily="66" charset="0"/>
                <a:cs typeface="Times New Roman" pitchFamily="18" charset="0"/>
              </a:rPr>
              <a:t>ve  Rehber öğretmenle </a:t>
            </a:r>
            <a:endParaRPr lang="tr-TR" i="1">
              <a:solidFill>
                <a:srgbClr val="336600"/>
              </a:solidFill>
              <a:latin typeface="Comic Sans MS" pitchFamily="66" charset="0"/>
            </a:endParaRPr>
          </a:p>
          <a:p>
            <a:r>
              <a:rPr lang="tr-TR" i="1">
                <a:solidFill>
                  <a:srgbClr val="336600"/>
                </a:solidFill>
                <a:latin typeface="Comic Sans MS" pitchFamily="66" charset="0"/>
                <a:cs typeface="Times New Roman" pitchFamily="18" charset="0"/>
              </a:rPr>
              <a:t>iletişim halinde olun.</a:t>
            </a:r>
          </a:p>
          <a:p>
            <a:r>
              <a:rPr lang="tr-TR" i="1">
                <a:solidFill>
                  <a:srgbClr val="C70F2E"/>
                </a:solidFill>
                <a:latin typeface="Comic Sans MS" pitchFamily="66" charset="0"/>
              </a:rPr>
              <a:t>  16) </a:t>
            </a:r>
            <a:r>
              <a:rPr lang="tr-TR" i="1">
                <a:solidFill>
                  <a:srgbClr val="C70F2E"/>
                </a:solidFill>
                <a:latin typeface="Comic Sans MS" pitchFamily="66" charset="0"/>
                <a:cs typeface="Times New Roman" pitchFamily="18" charset="0"/>
              </a:rPr>
              <a:t>Her şeye rağmen </a:t>
            </a:r>
            <a:endParaRPr lang="tr-TR" i="1">
              <a:solidFill>
                <a:srgbClr val="C70F2E"/>
              </a:solidFill>
              <a:latin typeface="Comic Sans MS" pitchFamily="66" charset="0"/>
            </a:endParaRPr>
          </a:p>
          <a:p>
            <a:r>
              <a:rPr lang="tr-TR" i="1">
                <a:solidFill>
                  <a:srgbClr val="C70F2E"/>
                </a:solidFill>
                <a:latin typeface="Comic Sans MS" pitchFamily="66" charset="0"/>
                <a:cs typeface="Times New Roman" pitchFamily="18" charset="0"/>
              </a:rPr>
              <a:t>gerekirse bir uzmandan</a:t>
            </a:r>
            <a:r>
              <a:rPr lang="tr-TR" i="1">
                <a:solidFill>
                  <a:srgbClr val="C70F2E"/>
                </a:solidFill>
                <a:latin typeface="Comic Sans MS" pitchFamily="66" charset="0"/>
              </a:rPr>
              <a:t> </a:t>
            </a:r>
            <a:r>
              <a:rPr lang="tr-TR" i="1">
                <a:solidFill>
                  <a:srgbClr val="C70F2E"/>
                </a:solidFill>
                <a:latin typeface="Comic Sans MS" pitchFamily="66" charset="0"/>
                <a:cs typeface="Times New Roman" pitchFamily="18" charset="0"/>
              </a:rPr>
              <a:t>yardım alın.</a:t>
            </a:r>
          </a:p>
          <a:p>
            <a:endParaRPr lang="en-US" i="1">
              <a:solidFill>
                <a:srgbClr val="C70F2E"/>
              </a:solidFill>
              <a:latin typeface="Comic Sans MS" pitchFamily="66" charset="0"/>
            </a:endParaRPr>
          </a:p>
        </p:txBody>
      </p:sp>
      <p:pic>
        <p:nvPicPr>
          <p:cNvPr id="73732" name="Picture 4" descr="D:\Neslin\resimler\playg1.gif"/>
          <p:cNvPicPr>
            <a:picLocks noChangeAspect="1" noChangeArrowheads="1"/>
          </p:cNvPicPr>
          <p:nvPr/>
        </p:nvPicPr>
        <p:blipFill>
          <a:blip r:embed="rId2" cstate="print"/>
          <a:srcRect/>
          <a:stretch>
            <a:fillRect/>
          </a:stretch>
        </p:blipFill>
        <p:spPr bwMode="auto">
          <a:xfrm>
            <a:off x="6248400" y="3810000"/>
            <a:ext cx="2343150" cy="1827213"/>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1676400"/>
            <a:ext cx="9144000" cy="1431925"/>
          </a:xfrm>
          <a:prstGeom prst="rect">
            <a:avLst/>
          </a:prstGeom>
          <a:noFill/>
          <a:ln w="9525">
            <a:noFill/>
            <a:miter lim="800000"/>
            <a:headEnd/>
            <a:tailEnd/>
          </a:ln>
          <a:effectLst/>
        </p:spPr>
        <p:txBody>
          <a:bodyPr>
            <a:spAutoFit/>
          </a:bodyPr>
          <a:lstStyle/>
          <a:p>
            <a:pPr algn="ctr"/>
            <a:r>
              <a:rPr lang="tr-TR" sz="4400" b="1" i="1">
                <a:solidFill>
                  <a:srgbClr val="C70F2E"/>
                </a:solidFill>
                <a:effectLst>
                  <a:outerShdw blurRad="38100" dist="38100" dir="2700000" algn="tl">
                    <a:srgbClr val="000000"/>
                  </a:outerShdw>
                </a:effectLst>
                <a:latin typeface="Arial" charset="0"/>
                <a:cs typeface="Times New Roman" pitchFamily="18" charset="0"/>
              </a:rPr>
              <a:t>ÇALIŞAN ANNE VE ÇOCUK </a:t>
            </a:r>
            <a:endParaRPr lang="tr-TR" sz="4400" i="1">
              <a:solidFill>
                <a:srgbClr val="C70F2E"/>
              </a:solidFill>
              <a:effectLst>
                <a:outerShdw blurRad="38100" dist="38100" dir="2700000" algn="tl">
                  <a:srgbClr val="000000"/>
                </a:outerShdw>
              </a:effectLst>
              <a:latin typeface="Arial" charset="0"/>
              <a:cs typeface="Times New Roman" pitchFamily="18" charset="0"/>
            </a:endParaRPr>
          </a:p>
          <a:p>
            <a:pPr eaLnBrk="0" hangingPunct="0"/>
            <a:endParaRPr lang="tr-TR" sz="4400">
              <a:solidFill>
                <a:srgbClr val="C70F2E"/>
              </a:solidFill>
              <a:effectLst>
                <a:outerShdw blurRad="38100" dist="38100" dir="2700000" algn="tl">
                  <a:srgbClr val="000000"/>
                </a:outerShdw>
              </a:effectLst>
              <a:latin typeface="Arial" charset="0"/>
            </a:endParaRPr>
          </a:p>
        </p:txBody>
      </p:sp>
      <p:pic>
        <p:nvPicPr>
          <p:cNvPr id="97283" name="Picture 3" descr="D:\Neslin\resimler\anne oğul okuma.bmp"/>
          <p:cNvPicPr>
            <a:picLocks noChangeAspect="1" noChangeArrowheads="1"/>
          </p:cNvPicPr>
          <p:nvPr/>
        </p:nvPicPr>
        <p:blipFill>
          <a:blip r:embed="rId2" cstate="print"/>
          <a:srcRect/>
          <a:stretch>
            <a:fillRect/>
          </a:stretch>
        </p:blipFill>
        <p:spPr bwMode="auto">
          <a:xfrm>
            <a:off x="3276600" y="3200400"/>
            <a:ext cx="2762250" cy="2239963"/>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subTitle" idx="1"/>
          </p:nvPr>
        </p:nvSpPr>
        <p:spPr>
          <a:xfrm>
            <a:off x="1676400" y="1905000"/>
            <a:ext cx="7162800" cy="2514600"/>
          </a:xfrm>
        </p:spPr>
        <p:txBody>
          <a:bodyPr/>
          <a:lstStyle/>
          <a:p>
            <a:pPr marL="609600" indent="-609600">
              <a:buFontTx/>
              <a:buAutoNum type="arabicParenR"/>
            </a:pPr>
            <a:r>
              <a:rPr lang="tr-TR" i="1">
                <a:solidFill>
                  <a:schemeClr val="hlink"/>
                </a:solidFill>
                <a:latin typeface="Comic Sans MS" pitchFamily="66" charset="0"/>
                <a:cs typeface="Times New Roman" pitchFamily="18" charset="0"/>
              </a:rPr>
              <a:t>İş sonrası çocuğunuzla  </a:t>
            </a:r>
            <a:endParaRPr lang="tr-TR" i="1">
              <a:solidFill>
                <a:schemeClr val="hlink"/>
              </a:solidFill>
              <a:latin typeface="Comic Sans MS" pitchFamily="66" charset="0"/>
            </a:endParaRPr>
          </a:p>
          <a:p>
            <a:pPr marL="609600" indent="-609600"/>
            <a:r>
              <a:rPr lang="tr-TR" i="1">
                <a:solidFill>
                  <a:schemeClr val="hlink"/>
                </a:solidFill>
                <a:latin typeface="Comic Sans MS" pitchFamily="66" charset="0"/>
                <a:cs typeface="Times New Roman" pitchFamily="18" charset="0"/>
              </a:rPr>
              <a:t>birlikte yüz yüze sohbet </a:t>
            </a:r>
            <a:endParaRPr lang="tr-TR" i="1">
              <a:solidFill>
                <a:schemeClr val="hlink"/>
              </a:solidFill>
              <a:latin typeface="Comic Sans MS" pitchFamily="66" charset="0"/>
            </a:endParaRPr>
          </a:p>
          <a:p>
            <a:pPr marL="609600" indent="-609600"/>
            <a:r>
              <a:rPr lang="tr-TR" i="1">
                <a:solidFill>
                  <a:schemeClr val="hlink"/>
                </a:solidFill>
                <a:latin typeface="Comic Sans MS" pitchFamily="66" charset="0"/>
                <a:cs typeface="Times New Roman" pitchFamily="18" charset="0"/>
              </a:rPr>
              <a:t>ederek, birlikte oyun </a:t>
            </a:r>
            <a:endParaRPr lang="tr-TR" i="1">
              <a:solidFill>
                <a:schemeClr val="hlink"/>
              </a:solidFill>
              <a:latin typeface="Comic Sans MS" pitchFamily="66" charset="0"/>
            </a:endParaRPr>
          </a:p>
          <a:p>
            <a:pPr marL="609600" indent="-609600"/>
            <a:r>
              <a:rPr lang="tr-TR" i="1">
                <a:solidFill>
                  <a:schemeClr val="hlink"/>
                </a:solidFill>
                <a:latin typeface="Comic Sans MS" pitchFamily="66" charset="0"/>
                <a:cs typeface="Times New Roman" pitchFamily="18" charset="0"/>
              </a:rPr>
              <a:t>oynayarak nitelikli zaman geçirin.</a:t>
            </a:r>
            <a:endParaRPr lang="tr-TR" i="1">
              <a:solidFill>
                <a:schemeClr val="hlink"/>
              </a:solidFill>
              <a:latin typeface="Comic Sans MS" pitchFamily="66" charset="0"/>
            </a:endParaRPr>
          </a:p>
          <a:p>
            <a:pPr marL="609600" indent="-609600"/>
            <a:r>
              <a:rPr lang="tr-TR" i="1">
                <a:solidFill>
                  <a:srgbClr val="FC2A1A"/>
                </a:solidFill>
                <a:latin typeface="Comic Sans MS" pitchFamily="66" charset="0"/>
              </a:rPr>
              <a:t>   2) </a:t>
            </a:r>
            <a:r>
              <a:rPr lang="tr-TR" i="1">
                <a:solidFill>
                  <a:srgbClr val="FC2A1A"/>
                </a:solidFill>
                <a:latin typeface="Comic Sans MS" pitchFamily="66" charset="0"/>
                <a:cs typeface="Times New Roman" pitchFamily="18" charset="0"/>
              </a:rPr>
              <a:t>Yeterli zaman ayıramadığınızı düşünüp suçluluk duygusu içinde çocuğunuza veremediğiz zamanı</a:t>
            </a:r>
            <a:r>
              <a:rPr lang="tr-TR" i="1">
                <a:solidFill>
                  <a:srgbClr val="FC2A1A"/>
                </a:solidFill>
                <a:latin typeface="Comic Sans MS" pitchFamily="66" charset="0"/>
              </a:rPr>
              <a:t>,</a:t>
            </a:r>
            <a:r>
              <a:rPr lang="tr-TR" i="1">
                <a:solidFill>
                  <a:srgbClr val="FC2A1A"/>
                </a:solidFill>
                <a:latin typeface="Comic Sans MS" pitchFamily="66" charset="0"/>
                <a:cs typeface="Times New Roman" pitchFamily="18" charset="0"/>
              </a:rPr>
              <a:t> hediyelerle telafi etmeye çalışmayın</a:t>
            </a:r>
            <a:r>
              <a:rPr lang="tr-TR">
                <a:solidFill>
                  <a:srgbClr val="FC2A1A"/>
                </a:solidFill>
                <a:latin typeface="Comic Sans MS" pitchFamily="66" charset="0"/>
                <a:cs typeface="Times New Roman" pitchFamily="18" charset="0"/>
              </a:rPr>
              <a:t>.</a:t>
            </a:r>
            <a:r>
              <a:rPr lang="tr-TR">
                <a:solidFill>
                  <a:srgbClr val="F9953B"/>
                </a:solidFill>
                <a:latin typeface="Comic Sans MS" pitchFamily="66" charset="0"/>
                <a:cs typeface="Times New Roman" pitchFamily="18" charset="0"/>
              </a:rPr>
              <a:t> </a:t>
            </a:r>
            <a:endParaRPr lang="en-US">
              <a:solidFill>
                <a:srgbClr val="F9953B"/>
              </a:solidFill>
              <a:latin typeface="Comic Sans MS" pitchFamily="66" charset="0"/>
            </a:endParaRPr>
          </a:p>
        </p:txBody>
      </p:sp>
      <p:pic>
        <p:nvPicPr>
          <p:cNvPr id="98307" name="Picture 3" descr="D:\Neslin\resimler\çizgi okuma.gif"/>
          <p:cNvPicPr>
            <a:picLocks noChangeAspect="1" noChangeArrowheads="1"/>
          </p:cNvPicPr>
          <p:nvPr/>
        </p:nvPicPr>
        <p:blipFill>
          <a:blip r:embed="rId2" cstate="print"/>
          <a:srcRect/>
          <a:stretch>
            <a:fillRect/>
          </a:stretch>
        </p:blipFill>
        <p:spPr bwMode="auto">
          <a:xfrm>
            <a:off x="6553200" y="1524000"/>
            <a:ext cx="2125663" cy="2251075"/>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subTitle" idx="1"/>
          </p:nvPr>
        </p:nvSpPr>
        <p:spPr>
          <a:xfrm>
            <a:off x="2209800" y="1981200"/>
            <a:ext cx="6934200" cy="1295400"/>
          </a:xfrm>
        </p:spPr>
        <p:txBody>
          <a:bodyPr/>
          <a:lstStyle/>
          <a:p>
            <a:r>
              <a:rPr lang="tr-TR" i="1">
                <a:solidFill>
                  <a:srgbClr val="990099"/>
                </a:solidFill>
              </a:rPr>
              <a:t>3) </a:t>
            </a:r>
            <a:r>
              <a:rPr lang="tr-TR" i="1">
                <a:solidFill>
                  <a:srgbClr val="990099"/>
                </a:solidFill>
                <a:cs typeface="Times New Roman" pitchFamily="18" charset="0"/>
              </a:rPr>
              <a:t>İşten eve dönüşte özlemle çocuğunuzun her istediğini yaparak, aşırı hoşgörülü tutum sergilemeyin.</a:t>
            </a:r>
            <a:endParaRPr lang="tr-TR" i="1">
              <a:solidFill>
                <a:srgbClr val="990099"/>
              </a:solidFill>
            </a:endParaRPr>
          </a:p>
          <a:p>
            <a:r>
              <a:rPr lang="tr-TR" i="1">
                <a:solidFill>
                  <a:srgbClr val="336600"/>
                </a:solidFill>
              </a:rPr>
              <a:t>4) </a:t>
            </a:r>
            <a:r>
              <a:rPr lang="tr-TR" i="1">
                <a:solidFill>
                  <a:srgbClr val="336600"/>
                </a:solidFill>
                <a:cs typeface="Times New Roman" pitchFamily="18" charset="0"/>
              </a:rPr>
              <a:t>0-3 yaşları arasında çocuğun ev ortamında olmasının önemi sebebiyle aile büyüğü tarafından (anneanne, babaanne) yada onun  kontrolünde titizlikle seçilmiş bakıcıyla büyütülmesini tercih edin.</a:t>
            </a:r>
            <a:r>
              <a:rPr lang="en-US">
                <a:solidFill>
                  <a:srgbClr val="336600"/>
                </a:solidFill>
                <a:cs typeface="Times New Roman" pitchFamily="18" charset="0"/>
              </a:rPr>
              <a:t> </a:t>
            </a:r>
            <a:r>
              <a:rPr lang="tr-TR">
                <a:solidFill>
                  <a:srgbClr val="336600"/>
                </a:solidFill>
                <a:cs typeface="Times New Roman" pitchFamily="18" charset="0"/>
              </a:rPr>
              <a:t> </a:t>
            </a:r>
            <a:endParaRPr lang="en-US">
              <a:solidFill>
                <a:srgbClr val="336600"/>
              </a:solidFill>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subTitle" idx="1"/>
          </p:nvPr>
        </p:nvSpPr>
        <p:spPr>
          <a:xfrm>
            <a:off x="2286000" y="2133600"/>
            <a:ext cx="6248400" cy="1905000"/>
          </a:xfrm>
        </p:spPr>
        <p:txBody>
          <a:bodyPr/>
          <a:lstStyle/>
          <a:p>
            <a:r>
              <a:rPr lang="tr-TR" i="1">
                <a:solidFill>
                  <a:srgbClr val="FC2A1A"/>
                </a:solidFill>
                <a:latin typeface="Comic Sans MS" pitchFamily="66" charset="0"/>
              </a:rPr>
              <a:t>5) </a:t>
            </a:r>
            <a:r>
              <a:rPr lang="tr-TR" i="1">
                <a:solidFill>
                  <a:srgbClr val="FC2A1A"/>
                </a:solidFill>
                <a:latin typeface="Comic Sans MS" pitchFamily="66" charset="0"/>
                <a:cs typeface="Times New Roman" pitchFamily="18" charset="0"/>
              </a:rPr>
              <a:t>Mümkünse 3-6 </a:t>
            </a:r>
            <a:endParaRPr lang="tr-TR" i="1">
              <a:solidFill>
                <a:srgbClr val="FC2A1A"/>
              </a:solidFill>
              <a:latin typeface="Comic Sans MS" pitchFamily="66" charset="0"/>
            </a:endParaRPr>
          </a:p>
          <a:p>
            <a:r>
              <a:rPr lang="tr-TR" i="1">
                <a:solidFill>
                  <a:srgbClr val="FC2A1A"/>
                </a:solidFill>
                <a:latin typeface="Comic Sans MS" pitchFamily="66" charset="0"/>
                <a:cs typeface="Times New Roman" pitchFamily="18" charset="0"/>
              </a:rPr>
              <a:t>yaşından sonra kurum </a:t>
            </a:r>
            <a:endParaRPr lang="tr-TR" i="1">
              <a:solidFill>
                <a:srgbClr val="FC2A1A"/>
              </a:solidFill>
              <a:latin typeface="Comic Sans MS" pitchFamily="66" charset="0"/>
            </a:endParaRPr>
          </a:p>
          <a:p>
            <a:r>
              <a:rPr lang="tr-TR" i="1">
                <a:solidFill>
                  <a:srgbClr val="FC2A1A"/>
                </a:solidFill>
                <a:latin typeface="Comic Sans MS" pitchFamily="66" charset="0"/>
                <a:cs typeface="Times New Roman" pitchFamily="18" charset="0"/>
              </a:rPr>
              <a:t>bakımını tercih edin. </a:t>
            </a:r>
          </a:p>
          <a:p>
            <a:r>
              <a:rPr lang="tr-TR" i="1">
                <a:solidFill>
                  <a:schemeClr val="hlink"/>
                </a:solidFill>
                <a:latin typeface="Comic Sans MS" pitchFamily="66" charset="0"/>
              </a:rPr>
              <a:t>6) </a:t>
            </a:r>
            <a:r>
              <a:rPr lang="tr-TR" i="1">
                <a:solidFill>
                  <a:schemeClr val="hlink"/>
                </a:solidFill>
                <a:latin typeface="Comic Sans MS" pitchFamily="66" charset="0"/>
                <a:cs typeface="Times New Roman" pitchFamily="18" charset="0"/>
              </a:rPr>
              <a:t>Okul çağında</a:t>
            </a:r>
            <a:r>
              <a:rPr lang="tr-TR" i="1">
                <a:solidFill>
                  <a:schemeClr val="hlink"/>
                </a:solidFill>
                <a:latin typeface="Comic Sans MS" pitchFamily="66" charset="0"/>
              </a:rPr>
              <a:t>,</a:t>
            </a:r>
            <a:r>
              <a:rPr lang="tr-TR" i="1">
                <a:solidFill>
                  <a:schemeClr val="hlink"/>
                </a:solidFill>
                <a:latin typeface="Comic Sans MS" pitchFamily="66" charset="0"/>
                <a:cs typeface="Times New Roman" pitchFamily="18" charset="0"/>
              </a:rPr>
              <a:t> mümkünse çocuğunuzun okuldan dönüşünde evde olun.  Onu haberleşmeden uzun süre evde yalnız bırakmayın.</a:t>
            </a:r>
            <a:r>
              <a:rPr lang="tr-TR" i="1">
                <a:solidFill>
                  <a:schemeClr val="hlink"/>
                </a:solidFill>
                <a:cs typeface="Times New Roman" pitchFamily="18" charset="0"/>
              </a:rPr>
              <a:t> </a:t>
            </a:r>
          </a:p>
          <a:p>
            <a:endParaRPr lang="en-US" i="1">
              <a:solidFill>
                <a:schemeClr val="hlink"/>
              </a:solidFill>
            </a:endParaRPr>
          </a:p>
        </p:txBody>
      </p:sp>
      <p:pic>
        <p:nvPicPr>
          <p:cNvPr id="100355" name="Picture 3" descr="D:\My Documents\My Pictures\erkek kız.jpg"/>
          <p:cNvPicPr>
            <a:picLocks noChangeAspect="1" noChangeArrowheads="1"/>
          </p:cNvPicPr>
          <p:nvPr/>
        </p:nvPicPr>
        <p:blipFill>
          <a:blip r:embed="rId2" cstate="print"/>
          <a:srcRect/>
          <a:stretch>
            <a:fillRect/>
          </a:stretch>
        </p:blipFill>
        <p:spPr bwMode="auto">
          <a:xfrm>
            <a:off x="6705600" y="1981200"/>
            <a:ext cx="2209800" cy="1916113"/>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subTitle" idx="1"/>
          </p:nvPr>
        </p:nvSpPr>
        <p:spPr>
          <a:xfrm>
            <a:off x="1905000" y="1905000"/>
            <a:ext cx="6934200" cy="1295400"/>
          </a:xfrm>
        </p:spPr>
        <p:txBody>
          <a:bodyPr/>
          <a:lstStyle/>
          <a:p>
            <a:r>
              <a:rPr lang="tr-TR" i="1">
                <a:solidFill>
                  <a:srgbClr val="D60093"/>
                </a:solidFill>
                <a:latin typeface="Comic Sans MS" pitchFamily="66" charset="0"/>
              </a:rPr>
              <a:t>7) </a:t>
            </a:r>
            <a:r>
              <a:rPr lang="tr-TR" i="1">
                <a:solidFill>
                  <a:srgbClr val="D60093"/>
                </a:solidFill>
                <a:latin typeface="Comic Sans MS" pitchFamily="66" charset="0"/>
                <a:cs typeface="Times New Roman" pitchFamily="18" charset="0"/>
              </a:rPr>
              <a:t>Okula başlama</a:t>
            </a:r>
            <a:r>
              <a:rPr lang="tr-TR" i="1">
                <a:solidFill>
                  <a:srgbClr val="D60093"/>
                </a:solidFill>
                <a:latin typeface="Comic Sans MS" pitchFamily="66" charset="0"/>
              </a:rPr>
              <a:t>,</a:t>
            </a:r>
            <a:r>
              <a:rPr lang="tr-TR" i="1">
                <a:solidFill>
                  <a:srgbClr val="D60093"/>
                </a:solidFill>
                <a:latin typeface="Comic Sans MS" pitchFamily="66" charset="0"/>
                <a:cs typeface="Times New Roman" pitchFamily="18" charset="0"/>
              </a:rPr>
              <a:t> çocuğun hayatında önemli bir gelişmedir okula uyum sağlaması, çalışma alışkanlığının kazanması için ona destek olun</a:t>
            </a:r>
            <a:r>
              <a:rPr lang="tr-TR" i="1">
                <a:solidFill>
                  <a:srgbClr val="D60093"/>
                </a:solidFill>
                <a:latin typeface="Comic Sans MS" pitchFamily="66" charset="0"/>
              </a:rPr>
              <a:t>.</a:t>
            </a:r>
          </a:p>
          <a:p>
            <a:r>
              <a:rPr lang="tr-TR" i="1">
                <a:solidFill>
                  <a:srgbClr val="336600"/>
                </a:solidFill>
                <a:latin typeface="Comic Sans MS" pitchFamily="66" charset="0"/>
              </a:rPr>
              <a:t>! Ç</a:t>
            </a:r>
            <a:r>
              <a:rPr lang="tr-TR" i="1">
                <a:solidFill>
                  <a:srgbClr val="336600"/>
                </a:solidFill>
                <a:latin typeface="Comic Sans MS" pitchFamily="66" charset="0"/>
                <a:cs typeface="Times New Roman" pitchFamily="18" charset="0"/>
              </a:rPr>
              <a:t>ocuk</a:t>
            </a:r>
            <a:r>
              <a:rPr lang="tr-TR" i="1">
                <a:solidFill>
                  <a:srgbClr val="336600"/>
                </a:solidFill>
                <a:latin typeface="Comic Sans MS" pitchFamily="66" charset="0"/>
              </a:rPr>
              <a:t>lar,</a:t>
            </a:r>
            <a:r>
              <a:rPr lang="tr-TR" i="1">
                <a:solidFill>
                  <a:srgbClr val="336600"/>
                </a:solidFill>
                <a:latin typeface="Comic Sans MS" pitchFamily="66" charset="0"/>
                <a:cs typeface="Times New Roman" pitchFamily="18" charset="0"/>
              </a:rPr>
              <a:t> başarılarının  </a:t>
            </a:r>
            <a:endParaRPr lang="tr-TR" i="1">
              <a:solidFill>
                <a:srgbClr val="336600"/>
              </a:solidFill>
              <a:latin typeface="Comic Sans MS" pitchFamily="66" charset="0"/>
            </a:endParaRPr>
          </a:p>
          <a:p>
            <a:r>
              <a:rPr lang="tr-TR" i="1">
                <a:solidFill>
                  <a:srgbClr val="336600"/>
                </a:solidFill>
                <a:latin typeface="Comic Sans MS" pitchFamily="66" charset="0"/>
                <a:cs typeface="Times New Roman" pitchFamily="18" charset="0"/>
              </a:rPr>
              <a:t>ilgiyle izlenmesini </a:t>
            </a:r>
            <a:r>
              <a:rPr lang="tr-TR" i="1">
                <a:solidFill>
                  <a:srgbClr val="336600"/>
                </a:solidFill>
                <a:latin typeface="Comic Sans MS" pitchFamily="66" charset="0"/>
              </a:rPr>
              <a:t>i</a:t>
            </a:r>
            <a:r>
              <a:rPr lang="tr-TR" i="1">
                <a:solidFill>
                  <a:srgbClr val="336600"/>
                </a:solidFill>
                <a:latin typeface="Comic Sans MS" pitchFamily="66" charset="0"/>
                <a:cs typeface="Times New Roman" pitchFamily="18" charset="0"/>
              </a:rPr>
              <a:t>sterken</a:t>
            </a:r>
            <a:r>
              <a:rPr lang="tr-TR" i="1">
                <a:solidFill>
                  <a:srgbClr val="336600"/>
                </a:solidFill>
                <a:latin typeface="Comic Sans MS" pitchFamily="66" charset="0"/>
              </a:rPr>
              <a:t>,</a:t>
            </a:r>
            <a:r>
              <a:rPr lang="tr-TR" i="1">
                <a:solidFill>
                  <a:srgbClr val="336600"/>
                </a:solidFill>
                <a:latin typeface="Comic Sans MS" pitchFamily="66" charset="0"/>
                <a:cs typeface="Times New Roman" pitchFamily="18" charset="0"/>
              </a:rPr>
              <a:t> başarısızlıklarında da yardım bekler.</a:t>
            </a:r>
            <a:r>
              <a:rPr lang="en-US">
                <a:solidFill>
                  <a:srgbClr val="D60093"/>
                </a:solidFill>
              </a:rPr>
              <a:t> </a:t>
            </a:r>
          </a:p>
        </p:txBody>
      </p:sp>
      <p:pic>
        <p:nvPicPr>
          <p:cNvPr id="101379" name="Picture 3" descr="D:\Neslin\resimler\çizgi, çalışan kız.gif"/>
          <p:cNvPicPr>
            <a:picLocks noChangeAspect="1" noChangeArrowheads="1"/>
          </p:cNvPicPr>
          <p:nvPr/>
        </p:nvPicPr>
        <p:blipFill>
          <a:blip r:embed="rId2" cstate="print"/>
          <a:srcRect/>
          <a:stretch>
            <a:fillRect/>
          </a:stretch>
        </p:blipFill>
        <p:spPr bwMode="auto">
          <a:xfrm>
            <a:off x="7391400" y="4267200"/>
            <a:ext cx="1454150" cy="2138363"/>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subTitle" idx="1"/>
          </p:nvPr>
        </p:nvSpPr>
        <p:spPr>
          <a:xfrm>
            <a:off x="1828800" y="1905000"/>
            <a:ext cx="7315200" cy="1295400"/>
          </a:xfrm>
        </p:spPr>
        <p:txBody>
          <a:bodyPr/>
          <a:lstStyle/>
          <a:p>
            <a:r>
              <a:rPr lang="tr-TR" i="1">
                <a:solidFill>
                  <a:srgbClr val="990099"/>
                </a:solidFill>
                <a:latin typeface="Times New Roman" pitchFamily="18" charset="0"/>
              </a:rPr>
              <a:t>	</a:t>
            </a:r>
            <a:r>
              <a:rPr lang="tr-TR" i="1">
                <a:solidFill>
                  <a:srgbClr val="990099"/>
                </a:solidFill>
                <a:latin typeface="Comic Sans MS" pitchFamily="66" charset="0"/>
              </a:rPr>
              <a:t>8) </a:t>
            </a:r>
            <a:r>
              <a:rPr lang="tr-TR" i="1">
                <a:solidFill>
                  <a:srgbClr val="990099"/>
                </a:solidFill>
                <a:latin typeface="Comic Sans MS" pitchFamily="66" charset="0"/>
                <a:cs typeface="Times New Roman" pitchFamily="18" charset="0"/>
              </a:rPr>
              <a:t> Çocuğunuz</a:t>
            </a:r>
            <a:r>
              <a:rPr lang="tr-TR" i="1">
                <a:solidFill>
                  <a:srgbClr val="990099"/>
                </a:solidFill>
                <a:latin typeface="Comic Sans MS" pitchFamily="66" charset="0"/>
              </a:rPr>
              <a:t>a</a:t>
            </a:r>
            <a:r>
              <a:rPr lang="tr-TR" i="1">
                <a:solidFill>
                  <a:srgbClr val="990099"/>
                </a:solidFill>
                <a:latin typeface="Comic Sans MS" pitchFamily="66" charset="0"/>
                <a:cs typeface="Times New Roman" pitchFamily="18" charset="0"/>
              </a:rPr>
              <a:t> </a:t>
            </a:r>
            <a:r>
              <a:rPr lang="tr-TR" i="1">
                <a:solidFill>
                  <a:srgbClr val="990099"/>
                </a:solidFill>
                <a:latin typeface="Comic Sans MS" pitchFamily="66" charset="0"/>
              </a:rPr>
              <a:t>işten dönüşünüzde , </a:t>
            </a:r>
            <a:r>
              <a:rPr lang="tr-TR" i="1">
                <a:solidFill>
                  <a:srgbClr val="990099"/>
                </a:solidFill>
                <a:latin typeface="Comic Sans MS" pitchFamily="66" charset="0"/>
                <a:cs typeface="Times New Roman" pitchFamily="18" charset="0"/>
              </a:rPr>
              <a:t>sizden beklediği ilgi</a:t>
            </a:r>
            <a:r>
              <a:rPr lang="tr-TR" i="1">
                <a:solidFill>
                  <a:srgbClr val="990099"/>
                </a:solidFill>
                <a:latin typeface="Comic Sans MS" pitchFamily="66" charset="0"/>
              </a:rPr>
              <a:t>yi gösterebilmeniz için </a:t>
            </a:r>
            <a:r>
              <a:rPr lang="tr-TR" i="1">
                <a:solidFill>
                  <a:srgbClr val="990099"/>
                </a:solidFill>
                <a:latin typeface="Comic Sans MS" pitchFamily="66" charset="0"/>
                <a:cs typeface="Times New Roman" pitchFamily="18" charset="0"/>
              </a:rPr>
              <a:t> </a:t>
            </a:r>
            <a:r>
              <a:rPr lang="tr-TR" i="1">
                <a:solidFill>
                  <a:srgbClr val="990099"/>
                </a:solidFill>
                <a:latin typeface="Comic Sans MS" pitchFamily="66" charset="0"/>
              </a:rPr>
              <a:t>gün boyu </a:t>
            </a:r>
            <a:r>
              <a:rPr lang="tr-TR" i="1">
                <a:solidFill>
                  <a:srgbClr val="990099"/>
                </a:solidFill>
                <a:latin typeface="Comic Sans MS" pitchFamily="66" charset="0"/>
                <a:cs typeface="Times New Roman" pitchFamily="18" charset="0"/>
              </a:rPr>
              <a:t>zamanınızı </a:t>
            </a:r>
            <a:r>
              <a:rPr lang="tr-TR" i="1">
                <a:solidFill>
                  <a:srgbClr val="990099"/>
                </a:solidFill>
                <a:latin typeface="Comic Sans MS" pitchFamily="66" charset="0"/>
              </a:rPr>
              <a:t>iyi </a:t>
            </a:r>
            <a:r>
              <a:rPr lang="tr-TR" i="1">
                <a:solidFill>
                  <a:srgbClr val="990099"/>
                </a:solidFill>
                <a:latin typeface="Comic Sans MS" pitchFamily="66" charset="0"/>
                <a:cs typeface="Times New Roman" pitchFamily="18" charset="0"/>
              </a:rPr>
              <a:t>planlayıp</a:t>
            </a:r>
            <a:r>
              <a:rPr lang="tr-TR" i="1">
                <a:solidFill>
                  <a:srgbClr val="990099"/>
                </a:solidFill>
                <a:latin typeface="Comic Sans MS" pitchFamily="66" charset="0"/>
              </a:rPr>
              <a:t> </a:t>
            </a:r>
            <a:r>
              <a:rPr lang="tr-TR" i="1">
                <a:solidFill>
                  <a:srgbClr val="990099"/>
                </a:solidFill>
                <a:latin typeface="Comic Sans MS" pitchFamily="66" charset="0"/>
                <a:cs typeface="Times New Roman" pitchFamily="18" charset="0"/>
              </a:rPr>
              <a:t>enerjinizi</a:t>
            </a:r>
            <a:r>
              <a:rPr lang="tr-TR" i="1">
                <a:solidFill>
                  <a:srgbClr val="990099"/>
                </a:solidFill>
                <a:latin typeface="Comic Sans MS" pitchFamily="66" charset="0"/>
              </a:rPr>
              <a:t> doğru </a:t>
            </a:r>
            <a:r>
              <a:rPr lang="tr-TR" i="1">
                <a:solidFill>
                  <a:srgbClr val="990099"/>
                </a:solidFill>
                <a:latin typeface="Comic Sans MS" pitchFamily="66" charset="0"/>
                <a:cs typeface="Times New Roman" pitchFamily="18" charset="0"/>
              </a:rPr>
              <a:t>harcayın.</a:t>
            </a:r>
            <a:endParaRPr lang="tr-TR" i="1">
              <a:solidFill>
                <a:srgbClr val="990099"/>
              </a:solidFill>
              <a:latin typeface="Comic Sans MS" pitchFamily="66" charset="0"/>
            </a:endParaRPr>
          </a:p>
          <a:p>
            <a:r>
              <a:rPr lang="tr-TR" i="1">
                <a:solidFill>
                  <a:srgbClr val="336600"/>
                </a:solidFill>
                <a:latin typeface="Comic Sans MS" pitchFamily="66" charset="0"/>
              </a:rPr>
              <a:t>  9) </a:t>
            </a:r>
            <a:r>
              <a:rPr lang="tr-TR" i="1">
                <a:solidFill>
                  <a:srgbClr val="336600"/>
                </a:solidFill>
                <a:latin typeface="Comic Sans MS" pitchFamily="66" charset="0"/>
                <a:cs typeface="Times New Roman" pitchFamily="18" charset="0"/>
              </a:rPr>
              <a:t>Okul çıkışı</a:t>
            </a:r>
            <a:r>
              <a:rPr lang="tr-TR" i="1">
                <a:solidFill>
                  <a:srgbClr val="336600"/>
                </a:solidFill>
                <a:latin typeface="Comic Sans MS" pitchFamily="66" charset="0"/>
              </a:rPr>
              <a:t>nda (</a:t>
            </a:r>
            <a:r>
              <a:rPr lang="tr-TR" i="1">
                <a:solidFill>
                  <a:srgbClr val="336600"/>
                </a:solidFill>
                <a:latin typeface="Comic Sans MS" pitchFamily="66" charset="0"/>
                <a:cs typeface="Times New Roman" pitchFamily="18" charset="0"/>
              </a:rPr>
              <a:t>olanalaklarınız doğrultusunda</a:t>
            </a:r>
            <a:r>
              <a:rPr lang="tr-TR" i="1">
                <a:solidFill>
                  <a:srgbClr val="336600"/>
                </a:solidFill>
                <a:latin typeface="Comic Sans MS" pitchFamily="66" charset="0"/>
              </a:rPr>
              <a:t>) </a:t>
            </a:r>
            <a:r>
              <a:rPr lang="tr-TR" i="1">
                <a:solidFill>
                  <a:srgbClr val="336600"/>
                </a:solidFill>
                <a:latin typeface="Comic Sans MS" pitchFamily="66" charset="0"/>
                <a:cs typeface="Times New Roman" pitchFamily="18" charset="0"/>
              </a:rPr>
              <a:t>etüt veya okuma salonu, sanat atölyesi</a:t>
            </a:r>
            <a:r>
              <a:rPr lang="tr-TR" i="1">
                <a:solidFill>
                  <a:srgbClr val="336600"/>
                </a:solidFill>
                <a:latin typeface="Comic Sans MS" pitchFamily="66" charset="0"/>
              </a:rPr>
              <a:t>,</a:t>
            </a:r>
            <a:r>
              <a:rPr lang="tr-TR" i="1">
                <a:solidFill>
                  <a:srgbClr val="336600"/>
                </a:solidFill>
                <a:latin typeface="Comic Sans MS" pitchFamily="66" charset="0"/>
                <a:cs typeface="Times New Roman" pitchFamily="18" charset="0"/>
              </a:rPr>
              <a:t> spor alanı olan çocuk klüplerini tercih edin.</a:t>
            </a:r>
            <a:r>
              <a:rPr lang="tr-TR">
                <a:solidFill>
                  <a:srgbClr val="990099"/>
                </a:solidFill>
                <a:cs typeface="Times New Roman" pitchFamily="18" charset="0"/>
              </a:rPr>
              <a:t> </a:t>
            </a:r>
            <a:endParaRPr lang="tr-TR">
              <a:solidFill>
                <a:srgbClr val="990099"/>
              </a:solidFill>
            </a:endParaRPr>
          </a:p>
          <a:p>
            <a:r>
              <a:rPr lang="tr-TR">
                <a:solidFill>
                  <a:srgbClr val="990099"/>
                </a:solidFill>
                <a:cs typeface="Times New Roman" pitchFamily="18" charset="0"/>
              </a:rPr>
              <a:t>, </a:t>
            </a:r>
            <a:r>
              <a:rPr lang="tr-TR">
                <a:solidFill>
                  <a:srgbClr val="990099"/>
                </a:solidFill>
                <a:latin typeface="Times New Roman" pitchFamily="18" charset="0"/>
                <a:cs typeface="Times New Roman" pitchFamily="18" charset="0"/>
              </a:rPr>
              <a:t>   </a:t>
            </a:r>
            <a:endParaRPr lang="en-US">
              <a:solidFill>
                <a:srgbClr val="990099"/>
              </a:solidFill>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subTitle" idx="1"/>
          </p:nvPr>
        </p:nvSpPr>
        <p:spPr>
          <a:xfrm>
            <a:off x="1905000" y="1981200"/>
            <a:ext cx="7239000" cy="1295400"/>
          </a:xfrm>
        </p:spPr>
        <p:txBody>
          <a:bodyPr/>
          <a:lstStyle/>
          <a:p>
            <a:r>
              <a:rPr lang="tr-TR" i="1">
                <a:solidFill>
                  <a:srgbClr val="D60093"/>
                </a:solidFill>
                <a:latin typeface="Comic Sans MS" pitchFamily="66" charset="0"/>
              </a:rPr>
              <a:t>10) </a:t>
            </a:r>
            <a:r>
              <a:rPr lang="tr-TR" i="1">
                <a:solidFill>
                  <a:srgbClr val="D60093"/>
                </a:solidFill>
                <a:latin typeface="Comic Sans MS" pitchFamily="66" charset="0"/>
                <a:cs typeface="Times New Roman" pitchFamily="18" charset="0"/>
              </a:rPr>
              <a:t>Ergenlikte çocuğunuzun büyüdüğünü artık size geçmişteki kadar gereksinim duymayacağını düşünmek oldukça yanlış</a:t>
            </a:r>
            <a:r>
              <a:rPr lang="tr-TR" i="1">
                <a:solidFill>
                  <a:srgbClr val="D60093"/>
                </a:solidFill>
                <a:latin typeface="Comic Sans MS" pitchFamily="66" charset="0"/>
              </a:rPr>
              <a:t>tır</a:t>
            </a:r>
            <a:r>
              <a:rPr lang="tr-TR" i="1">
                <a:solidFill>
                  <a:srgbClr val="D60093"/>
                </a:solidFill>
                <a:latin typeface="Comic Sans MS" pitchFamily="66" charset="0"/>
                <a:cs typeface="Times New Roman" pitchFamily="18" charset="0"/>
              </a:rPr>
              <a:t>. </a:t>
            </a:r>
            <a:endParaRPr lang="tr-TR" i="1">
              <a:solidFill>
                <a:srgbClr val="D60093"/>
              </a:solidFill>
              <a:latin typeface="Comic Sans MS" pitchFamily="66" charset="0"/>
            </a:endParaRPr>
          </a:p>
          <a:p>
            <a:r>
              <a:rPr lang="tr-TR" i="1">
                <a:solidFill>
                  <a:srgbClr val="D60093"/>
                </a:solidFill>
                <a:latin typeface="Comic Sans MS" pitchFamily="66" charset="0"/>
              </a:rPr>
              <a:t>	</a:t>
            </a:r>
            <a:r>
              <a:rPr lang="tr-TR" i="1">
                <a:solidFill>
                  <a:srgbClr val="336600"/>
                </a:solidFill>
                <a:latin typeface="Comic Sans MS" pitchFamily="66" charset="0"/>
              </a:rPr>
              <a:t>* H</a:t>
            </a:r>
            <a:r>
              <a:rPr lang="tr-TR" i="1">
                <a:solidFill>
                  <a:srgbClr val="336600"/>
                </a:solidFill>
                <a:latin typeface="Comic Sans MS" pitchFamily="66" charset="0"/>
                <a:cs typeface="Times New Roman" pitchFamily="18" charset="0"/>
              </a:rPr>
              <a:t>ızlı bedensel gelişmesini anlayıp kabul etmesi için</a:t>
            </a:r>
            <a:r>
              <a:rPr lang="tr-TR" i="1">
                <a:solidFill>
                  <a:srgbClr val="336600"/>
                </a:solidFill>
                <a:latin typeface="Comic Sans MS" pitchFamily="66" charset="0"/>
              </a:rPr>
              <a:t> </a:t>
            </a:r>
            <a:r>
              <a:rPr lang="tr-TR" i="1">
                <a:solidFill>
                  <a:srgbClr val="336600"/>
                </a:solidFill>
                <a:latin typeface="Comic Sans MS" pitchFamily="66" charset="0"/>
                <a:cs typeface="Times New Roman" pitchFamily="18" charset="0"/>
              </a:rPr>
              <a:t>desteğinize</a:t>
            </a:r>
            <a:r>
              <a:rPr lang="tr-TR" i="1">
                <a:solidFill>
                  <a:srgbClr val="336600"/>
                </a:solidFill>
                <a:latin typeface="Comic Sans MS" pitchFamily="66" charset="0"/>
              </a:rPr>
              <a:t>,</a:t>
            </a:r>
            <a:r>
              <a:rPr lang="tr-TR" i="1">
                <a:solidFill>
                  <a:srgbClr val="336600"/>
                </a:solidFill>
                <a:latin typeface="Comic Sans MS" pitchFamily="66" charset="0"/>
                <a:cs typeface="Times New Roman" pitchFamily="18" charset="0"/>
              </a:rPr>
              <a:t> </a:t>
            </a:r>
            <a:r>
              <a:rPr lang="tr-TR" i="1">
                <a:solidFill>
                  <a:srgbClr val="336600"/>
                </a:solidFill>
                <a:latin typeface="Comic Sans MS" pitchFamily="66" charset="0"/>
              </a:rPr>
              <a:t>a</a:t>
            </a:r>
            <a:r>
              <a:rPr lang="tr-TR" i="1">
                <a:solidFill>
                  <a:srgbClr val="336600"/>
                </a:solidFill>
                <a:latin typeface="Comic Sans MS" pitchFamily="66" charset="0"/>
                <a:cs typeface="Times New Roman" pitchFamily="18" charset="0"/>
              </a:rPr>
              <a:t>nla</a:t>
            </a:r>
            <a:r>
              <a:rPr lang="tr-TR" i="1">
                <a:solidFill>
                  <a:srgbClr val="336600"/>
                </a:solidFill>
                <a:latin typeface="Comic Sans MS" pitchFamily="66" charset="0"/>
              </a:rPr>
              <a:t>yışlı</a:t>
            </a:r>
            <a:r>
              <a:rPr lang="tr-TR" i="1">
                <a:solidFill>
                  <a:srgbClr val="336600"/>
                </a:solidFill>
                <a:latin typeface="Comic Sans MS" pitchFamily="66" charset="0"/>
                <a:cs typeface="Times New Roman" pitchFamily="18" charset="0"/>
              </a:rPr>
              <a:t> sohbet</a:t>
            </a:r>
            <a:r>
              <a:rPr lang="tr-TR" i="1">
                <a:solidFill>
                  <a:srgbClr val="336600"/>
                </a:solidFill>
                <a:latin typeface="Comic Sans MS" pitchFamily="66" charset="0"/>
              </a:rPr>
              <a:t>inize</a:t>
            </a:r>
            <a:r>
              <a:rPr lang="tr-TR" i="1">
                <a:solidFill>
                  <a:srgbClr val="336600"/>
                </a:solidFill>
                <a:latin typeface="Comic Sans MS" pitchFamily="66" charset="0"/>
                <a:cs typeface="Times New Roman" pitchFamily="18" charset="0"/>
              </a:rPr>
              <a:t> ve dertleşme</a:t>
            </a:r>
            <a:r>
              <a:rPr lang="tr-TR" i="1">
                <a:solidFill>
                  <a:srgbClr val="336600"/>
                </a:solidFill>
                <a:latin typeface="Comic Sans MS" pitchFamily="66" charset="0"/>
              </a:rPr>
              <a:t>ye</a:t>
            </a:r>
            <a:r>
              <a:rPr lang="tr-TR" i="1">
                <a:solidFill>
                  <a:srgbClr val="336600"/>
                </a:solidFill>
                <a:latin typeface="Comic Sans MS" pitchFamily="66" charset="0"/>
                <a:cs typeface="Times New Roman" pitchFamily="18" charset="0"/>
              </a:rPr>
              <a:t> </a:t>
            </a:r>
            <a:r>
              <a:rPr lang="tr-TR" i="1">
                <a:solidFill>
                  <a:srgbClr val="336600"/>
                </a:solidFill>
                <a:latin typeface="Comic Sans MS" pitchFamily="66" charset="0"/>
              </a:rPr>
              <a:t>ihtiyacı vardır.</a:t>
            </a:r>
            <a:r>
              <a:rPr lang="tr-TR" i="1">
                <a:solidFill>
                  <a:srgbClr val="336600"/>
                </a:solidFill>
                <a:latin typeface="Comic Sans MS" pitchFamily="66" charset="0"/>
                <a:cs typeface="Times New Roman" pitchFamily="18" charset="0"/>
              </a:rPr>
              <a:t> </a:t>
            </a:r>
            <a:endParaRPr lang="tr-TR" i="1">
              <a:solidFill>
                <a:srgbClr val="336600"/>
              </a:solidFill>
              <a:latin typeface="Comic Sans MS" pitchFamily="66" charset="0"/>
            </a:endParaRPr>
          </a:p>
          <a:p>
            <a:r>
              <a:rPr lang="tr-TR" i="1">
                <a:solidFill>
                  <a:srgbClr val="336600"/>
                </a:solidFill>
                <a:latin typeface="Comic Sans MS" pitchFamily="66" charset="0"/>
              </a:rPr>
              <a:t>	</a:t>
            </a:r>
            <a:r>
              <a:rPr lang="tr-TR" i="1">
                <a:solidFill>
                  <a:srgbClr val="D60093"/>
                </a:solidFill>
                <a:latin typeface="Comic Sans MS" pitchFamily="66" charset="0"/>
              </a:rPr>
              <a:t>* E</a:t>
            </a:r>
            <a:r>
              <a:rPr lang="tr-TR" i="1">
                <a:solidFill>
                  <a:srgbClr val="D60093"/>
                </a:solidFill>
                <a:latin typeface="Comic Sans MS" pitchFamily="66" charset="0"/>
                <a:cs typeface="Times New Roman" pitchFamily="18" charset="0"/>
              </a:rPr>
              <a:t>tkin bir dinleyici olun.</a:t>
            </a:r>
            <a:r>
              <a:rPr lang="tr-TR">
                <a:solidFill>
                  <a:srgbClr val="D60093"/>
                </a:solidFill>
                <a:latin typeface="Comic Sans MS" pitchFamily="66" charset="0"/>
                <a:cs typeface="Times New Roman" pitchFamily="18" charset="0"/>
              </a:rPr>
              <a:t> </a:t>
            </a:r>
            <a:endParaRPr lang="en-US">
              <a:solidFill>
                <a:srgbClr val="D60093"/>
              </a:solidFill>
              <a:latin typeface="Comic Sans MS" pitchFamily="66"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362200"/>
            <a:ext cx="7772400" cy="1143000"/>
          </a:xfrm>
        </p:spPr>
        <p:txBody>
          <a:bodyPr/>
          <a:lstStyle/>
          <a:p>
            <a:r>
              <a:rPr lang="tr-TR" sz="3200">
                <a:solidFill>
                  <a:schemeClr val="hlink"/>
                </a:solidFill>
                <a:latin typeface="Comic Sans MS" pitchFamily="66" charset="0"/>
              </a:rPr>
              <a:t> </a:t>
            </a:r>
            <a:r>
              <a:rPr lang="tr-TR" sz="3200">
                <a:solidFill>
                  <a:schemeClr val="hlink"/>
                </a:solidFill>
                <a:latin typeface="Comic Sans MS" pitchFamily="66" charset="0"/>
                <a:cs typeface="Times New Roman" pitchFamily="18" charset="0"/>
              </a:rPr>
              <a:t>5- Kendisini savunmasına yol açabilir.</a:t>
            </a:r>
            <a:br>
              <a:rPr lang="tr-TR" sz="3200">
                <a:solidFill>
                  <a:schemeClr val="hlink"/>
                </a:solidFill>
                <a:latin typeface="Comic Sans MS" pitchFamily="66" charset="0"/>
                <a:cs typeface="Times New Roman" pitchFamily="18" charset="0"/>
              </a:rPr>
            </a:br>
            <a:r>
              <a:rPr lang="tr-TR" sz="3200">
                <a:solidFill>
                  <a:schemeClr val="hlink"/>
                </a:solidFill>
                <a:latin typeface="Comic Sans MS" pitchFamily="66" charset="0"/>
                <a:cs typeface="Times New Roman" pitchFamily="18" charset="0"/>
              </a:rPr>
              <a:t> 6- Çocukta kendi sorunlarını çözmede yetersiz olduğu düşüncesine yol açabilir.</a:t>
            </a:r>
            <a:br>
              <a:rPr lang="tr-TR" sz="3200">
                <a:solidFill>
                  <a:schemeClr val="hlink"/>
                </a:solidFill>
                <a:latin typeface="Comic Sans MS" pitchFamily="66" charset="0"/>
                <a:cs typeface="Times New Roman" pitchFamily="18" charset="0"/>
              </a:rPr>
            </a:br>
            <a:r>
              <a:rPr lang="tr-TR" sz="3200">
                <a:solidFill>
                  <a:schemeClr val="hlink"/>
                </a:solidFill>
                <a:latin typeface="Comic Sans MS" pitchFamily="66" charset="0"/>
                <a:cs typeface="Times New Roman" pitchFamily="18" charset="0"/>
              </a:rPr>
              <a:t> 7- Bağımlılık yaratabilir.</a:t>
            </a:r>
            <a:br>
              <a:rPr lang="tr-TR" sz="3200">
                <a:solidFill>
                  <a:schemeClr val="hlink"/>
                </a:solidFill>
                <a:latin typeface="Comic Sans MS" pitchFamily="66" charset="0"/>
                <a:cs typeface="Times New Roman" pitchFamily="18" charset="0"/>
              </a:rPr>
            </a:br>
            <a:r>
              <a:rPr lang="tr-TR" sz="3200">
                <a:solidFill>
                  <a:schemeClr val="hlink"/>
                </a:solidFill>
                <a:latin typeface="Comic Sans MS" pitchFamily="66" charset="0"/>
                <a:cs typeface="Times New Roman" pitchFamily="18" charset="0"/>
              </a:rPr>
              <a:t> 8- Kendisine güvenilmediğini düşünebilir.</a:t>
            </a:r>
            <a:r>
              <a:rPr lang="tr-TR" sz="3200">
                <a:solidFill>
                  <a:schemeClr val="hlink"/>
                </a:solidFill>
                <a:latin typeface="Verdana" pitchFamily="34" charset="0"/>
                <a:cs typeface="Times New Roman" pitchFamily="18" charset="0"/>
              </a:rPr>
              <a:t/>
            </a:r>
            <a:br>
              <a:rPr lang="tr-TR" sz="3200">
                <a:solidFill>
                  <a:schemeClr val="hlink"/>
                </a:solidFill>
                <a:latin typeface="Verdana" pitchFamily="34" charset="0"/>
                <a:cs typeface="Times New Roman" pitchFamily="18" charset="0"/>
              </a:rPr>
            </a:br>
            <a:endParaRPr lang="en-US" sz="3200">
              <a:solidFill>
                <a:schemeClr val="hlink"/>
              </a:solidFill>
              <a:latin typeface="Verdana" pitchFamily="34" charset="0"/>
              <a:cs typeface="Times New Roman" pitchFamily="18" charset="0"/>
            </a:endParaRPr>
          </a:p>
        </p:txBody>
      </p:sp>
      <p:pic>
        <p:nvPicPr>
          <p:cNvPr id="81923" name="Picture 3" descr="SedaFirat_korku"/>
          <p:cNvPicPr>
            <a:picLocks noChangeAspect="1" noChangeArrowheads="1"/>
          </p:cNvPicPr>
          <p:nvPr/>
        </p:nvPicPr>
        <p:blipFill>
          <a:blip r:embed="rId2" cstate="print"/>
          <a:srcRect/>
          <a:stretch>
            <a:fillRect/>
          </a:stretch>
        </p:blipFill>
        <p:spPr bwMode="auto">
          <a:xfrm>
            <a:off x="2819400" y="3962400"/>
            <a:ext cx="4489450" cy="2643188"/>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1905000" y="2133600"/>
            <a:ext cx="6934200" cy="5029200"/>
          </a:xfrm>
        </p:spPr>
        <p:txBody>
          <a:bodyPr/>
          <a:lstStyle/>
          <a:p>
            <a:r>
              <a:rPr lang="tr-TR" sz="3600">
                <a:solidFill>
                  <a:srgbClr val="336600"/>
                </a:solidFill>
                <a:latin typeface="Comic Sans MS" pitchFamily="66" charset="0"/>
              </a:rPr>
              <a:t>* </a:t>
            </a:r>
            <a:r>
              <a:rPr lang="tr-TR" sz="3200">
                <a:solidFill>
                  <a:srgbClr val="336600"/>
                </a:solidFill>
                <a:latin typeface="Comic Sans MS" pitchFamily="66" charset="0"/>
                <a:cs typeface="Times New Roman" pitchFamily="18" charset="0"/>
              </a:rPr>
              <a:t>Çoğu zaman çözüm değil</a:t>
            </a:r>
            <a:r>
              <a:rPr lang="tr-TR" sz="3200">
                <a:solidFill>
                  <a:srgbClr val="336600"/>
                </a:solidFill>
                <a:latin typeface="Comic Sans MS" pitchFamily="66" charset="0"/>
              </a:rPr>
              <a:t>,</a:t>
            </a:r>
            <a:r>
              <a:rPr lang="tr-TR" sz="3200">
                <a:solidFill>
                  <a:srgbClr val="336600"/>
                </a:solidFill>
                <a:latin typeface="Comic Sans MS" pitchFamily="66" charset="0"/>
                <a:cs typeface="Times New Roman" pitchFamily="18" charset="0"/>
              </a:rPr>
              <a:t> dinlenmek ve anlaşılmak ister.</a:t>
            </a:r>
            <a:br>
              <a:rPr lang="tr-TR" sz="3200">
                <a:solidFill>
                  <a:srgbClr val="336600"/>
                </a:solidFill>
                <a:latin typeface="Comic Sans MS" pitchFamily="66" charset="0"/>
                <a:cs typeface="Times New Roman" pitchFamily="18" charset="0"/>
              </a:rPr>
            </a:br>
            <a:r>
              <a:rPr lang="tr-TR" sz="3200">
                <a:solidFill>
                  <a:srgbClr val="336600"/>
                </a:solidFill>
                <a:latin typeface="Comic Sans MS" pitchFamily="66" charset="0"/>
              </a:rPr>
              <a:t/>
            </a:r>
            <a:br>
              <a:rPr lang="tr-TR" sz="3200">
                <a:solidFill>
                  <a:srgbClr val="336600"/>
                </a:solidFill>
                <a:latin typeface="Comic Sans MS" pitchFamily="66" charset="0"/>
              </a:rPr>
            </a:br>
            <a:r>
              <a:rPr lang="tr-TR" sz="3200">
                <a:solidFill>
                  <a:srgbClr val="D60093"/>
                </a:solidFill>
                <a:latin typeface="Comic Sans MS" pitchFamily="66" charset="0"/>
              </a:rPr>
              <a:t>* Kız v</a:t>
            </a:r>
            <a:r>
              <a:rPr lang="tr-TR" sz="3200">
                <a:solidFill>
                  <a:srgbClr val="D60093"/>
                </a:solidFill>
                <a:latin typeface="Comic Sans MS" pitchFamily="66" charset="0"/>
                <a:cs typeface="Times New Roman" pitchFamily="18" charset="0"/>
              </a:rPr>
              <a:t>e erkek arkadaşlığı konusunda bilgi verin.</a:t>
            </a:r>
            <a:r>
              <a:rPr lang="en-US" sz="3200">
                <a:solidFill>
                  <a:srgbClr val="D60093"/>
                </a:solidFill>
                <a:cs typeface="Times New Roman" pitchFamily="18" charset="0"/>
              </a:rPr>
              <a:t> </a:t>
            </a:r>
            <a:br>
              <a:rPr lang="en-US" sz="3200">
                <a:solidFill>
                  <a:srgbClr val="D60093"/>
                </a:solidFill>
                <a:cs typeface="Times New Roman" pitchFamily="18" charset="0"/>
              </a:rPr>
            </a:br>
            <a:r>
              <a:rPr lang="en-US" sz="3200">
                <a:solidFill>
                  <a:srgbClr val="336600"/>
                </a:solidFill>
                <a:cs typeface="Times New Roman" pitchFamily="18" charset="0"/>
              </a:rPr>
              <a:t> </a:t>
            </a:r>
            <a:r>
              <a:rPr lang="tr-TR" sz="3200">
                <a:solidFill>
                  <a:srgbClr val="336600"/>
                </a:solidFill>
              </a:rPr>
              <a:t/>
            </a:r>
            <a:br>
              <a:rPr lang="tr-TR" sz="3200">
                <a:solidFill>
                  <a:srgbClr val="336600"/>
                </a:solidFill>
              </a:rPr>
            </a:br>
            <a:r>
              <a:rPr lang="tr-TR" sz="3200">
                <a:solidFill>
                  <a:srgbClr val="336600"/>
                </a:solidFill>
                <a:latin typeface="Comic Sans MS" pitchFamily="66" charset="0"/>
              </a:rPr>
              <a:t>*</a:t>
            </a:r>
            <a:r>
              <a:rPr lang="en-US" sz="3200">
                <a:solidFill>
                  <a:srgbClr val="336600"/>
                </a:solidFill>
                <a:cs typeface="Times New Roman" pitchFamily="18" charset="0"/>
              </a:rPr>
              <a:t> </a:t>
            </a:r>
            <a:r>
              <a:rPr lang="tr-TR" sz="3200">
                <a:solidFill>
                  <a:srgbClr val="336600"/>
                </a:solidFill>
                <a:latin typeface="Comic Sans MS" pitchFamily="66" charset="0"/>
                <a:cs typeface="Times New Roman" pitchFamily="18" charset="0"/>
              </a:rPr>
              <a:t>Okul çıkışında, spor </a:t>
            </a:r>
            <a:r>
              <a:rPr lang="tr-TR" sz="3200">
                <a:solidFill>
                  <a:srgbClr val="336600"/>
                </a:solidFill>
                <a:latin typeface="Comic Sans MS" pitchFamily="66" charset="0"/>
              </a:rPr>
              <a:t/>
            </a:r>
            <a:br>
              <a:rPr lang="tr-TR" sz="3200">
                <a:solidFill>
                  <a:srgbClr val="336600"/>
                </a:solidFill>
                <a:latin typeface="Comic Sans MS" pitchFamily="66" charset="0"/>
              </a:rPr>
            </a:br>
            <a:r>
              <a:rPr lang="tr-TR" sz="3200">
                <a:solidFill>
                  <a:srgbClr val="336600"/>
                </a:solidFill>
                <a:latin typeface="Comic Sans MS" pitchFamily="66" charset="0"/>
                <a:cs typeface="Times New Roman" pitchFamily="18" charset="0"/>
              </a:rPr>
              <a:t>ve / veya kültür sanat </a:t>
            </a:r>
            <a:r>
              <a:rPr lang="tr-TR" sz="3200">
                <a:solidFill>
                  <a:srgbClr val="336600"/>
                </a:solidFill>
                <a:latin typeface="Comic Sans MS" pitchFamily="66" charset="0"/>
              </a:rPr>
              <a:t/>
            </a:r>
            <a:br>
              <a:rPr lang="tr-TR" sz="3200">
                <a:solidFill>
                  <a:srgbClr val="336600"/>
                </a:solidFill>
                <a:latin typeface="Comic Sans MS" pitchFamily="66" charset="0"/>
              </a:rPr>
            </a:br>
            <a:r>
              <a:rPr lang="tr-TR" sz="3200">
                <a:solidFill>
                  <a:srgbClr val="336600"/>
                </a:solidFill>
                <a:latin typeface="Comic Sans MS" pitchFamily="66" charset="0"/>
                <a:cs typeface="Times New Roman" pitchFamily="18" charset="0"/>
              </a:rPr>
              <a:t>etkinliklerine </a:t>
            </a:r>
            <a:r>
              <a:rPr lang="tr-TR" sz="3200">
                <a:solidFill>
                  <a:srgbClr val="336600"/>
                </a:solidFill>
                <a:latin typeface="Comic Sans MS" pitchFamily="66" charset="0"/>
              </a:rPr>
              <a:t/>
            </a:r>
            <a:br>
              <a:rPr lang="tr-TR" sz="3200">
                <a:solidFill>
                  <a:srgbClr val="336600"/>
                </a:solidFill>
                <a:latin typeface="Comic Sans MS" pitchFamily="66" charset="0"/>
              </a:rPr>
            </a:br>
            <a:r>
              <a:rPr lang="tr-TR" sz="3200">
                <a:solidFill>
                  <a:srgbClr val="336600"/>
                </a:solidFill>
                <a:latin typeface="Comic Sans MS" pitchFamily="66" charset="0"/>
                <a:cs typeface="Times New Roman" pitchFamily="18" charset="0"/>
              </a:rPr>
              <a:t>yönlendirin.</a:t>
            </a:r>
            <a:r>
              <a:rPr lang="tr-TR" sz="3600">
                <a:solidFill>
                  <a:srgbClr val="D60093"/>
                </a:solidFill>
                <a:latin typeface="Comic Sans MS" pitchFamily="66" charset="0"/>
                <a:cs typeface="Times New Roman" pitchFamily="18" charset="0"/>
              </a:rPr>
              <a:t> </a:t>
            </a:r>
            <a:r>
              <a:rPr lang="tr-TR" sz="3600">
                <a:solidFill>
                  <a:srgbClr val="D60093"/>
                </a:solidFill>
                <a:latin typeface="Comic Sans MS" pitchFamily="66" charset="0"/>
              </a:rPr>
              <a:t/>
            </a:r>
            <a:br>
              <a:rPr lang="tr-TR" sz="3600">
                <a:solidFill>
                  <a:srgbClr val="D60093"/>
                </a:solidFill>
                <a:latin typeface="Comic Sans MS" pitchFamily="66" charset="0"/>
              </a:rPr>
            </a:br>
            <a:endParaRPr lang="en-US">
              <a:solidFill>
                <a:srgbClr val="D60093"/>
              </a:solidFill>
              <a:cs typeface="Times New Roman" pitchFamily="18" charset="0"/>
            </a:endParaRPr>
          </a:p>
        </p:txBody>
      </p:sp>
      <p:graphicFrame>
        <p:nvGraphicFramePr>
          <p:cNvPr id="104451" name="Object 3"/>
          <p:cNvGraphicFramePr>
            <a:graphicFrameLocks noChangeAspect="1"/>
          </p:cNvGraphicFramePr>
          <p:nvPr/>
        </p:nvGraphicFramePr>
        <p:xfrm>
          <a:off x="6248400" y="3886200"/>
          <a:ext cx="2368550" cy="2695575"/>
        </p:xfrm>
        <a:graphic>
          <a:graphicData uri="http://schemas.openxmlformats.org/presentationml/2006/ole">
            <p:oleObj spid="_x0000_s104451" name="Clip" r:id="rId4" imgW="1218600" imgH="1964520" progId="MS_ClipArt_Gallery.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4451"/>
                                        </p:tgtEl>
                                        <p:attrNameLst>
                                          <p:attrName>style.visibility</p:attrName>
                                        </p:attrNameLst>
                                      </p:cBhvr>
                                      <p:to>
                                        <p:strVal val="visible"/>
                                      </p:to>
                                    </p:set>
                                    <p:anim calcmode="lin" valueType="num">
                                      <p:cBhvr additive="base">
                                        <p:cTn id="7" dur="500" fill="hold"/>
                                        <p:tgtEl>
                                          <p:spTgt spid="104451"/>
                                        </p:tgtEl>
                                        <p:attrNameLst>
                                          <p:attrName>ppt_x</p:attrName>
                                        </p:attrNameLst>
                                      </p:cBhvr>
                                      <p:tavLst>
                                        <p:tav tm="0">
                                          <p:val>
                                            <p:strVal val="#ppt_x"/>
                                          </p:val>
                                        </p:tav>
                                        <p:tav tm="100000">
                                          <p:val>
                                            <p:strVal val="#ppt_x"/>
                                          </p:val>
                                        </p:tav>
                                      </p:tavLst>
                                    </p:anim>
                                    <p:anim calcmode="lin" valueType="num">
                                      <p:cBhvr additive="base">
                                        <p:cTn id="8" dur="500" fill="hold"/>
                                        <p:tgtEl>
                                          <p:spTgt spid="1044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CIFR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371600" y="4876800"/>
            <a:ext cx="7772400" cy="1470025"/>
          </a:xfrm>
        </p:spPr>
        <p:txBody>
          <a:bodyPr/>
          <a:lstStyle/>
          <a:p>
            <a:pPr algn="ctr"/>
            <a:r>
              <a:rPr lang="tr-TR" sz="4000">
                <a:solidFill>
                  <a:srgbClr val="D60093"/>
                </a:solidFill>
                <a:latin typeface="Comic Sans MS" pitchFamily="66" charset="0"/>
              </a:rPr>
              <a:t>Fotoğrafçıda gülümseyin.</a:t>
            </a:r>
            <a:br>
              <a:rPr lang="tr-TR" sz="4000">
                <a:solidFill>
                  <a:srgbClr val="D60093"/>
                </a:solidFill>
                <a:latin typeface="Comic Sans MS" pitchFamily="66" charset="0"/>
              </a:rPr>
            </a:br>
            <a:r>
              <a:rPr lang="tr-TR" sz="4000">
                <a:solidFill>
                  <a:srgbClr val="D60093"/>
                </a:solidFill>
                <a:latin typeface="Comic Sans MS" pitchFamily="66" charset="0"/>
              </a:rPr>
              <a:t>Bir gün mutlaka alırlar selamımızı</a:t>
            </a:r>
            <a:br>
              <a:rPr lang="tr-TR" sz="4000">
                <a:solidFill>
                  <a:srgbClr val="D60093"/>
                </a:solidFill>
                <a:latin typeface="Comic Sans MS" pitchFamily="66" charset="0"/>
              </a:rPr>
            </a:br>
            <a:r>
              <a:rPr lang="tr-TR" sz="4000">
                <a:solidFill>
                  <a:srgbClr val="D60093"/>
                </a:solidFill>
                <a:latin typeface="Comic Sans MS" pitchFamily="66" charset="0"/>
              </a:rPr>
              <a:t>Üstün DÖKMEN</a:t>
            </a:r>
          </a:p>
        </p:txBody>
      </p:sp>
      <p:pic>
        <p:nvPicPr>
          <p:cNvPr id="34819" name="Picture 3" descr="C:\WINDOWS\Desktop\KİTAPÇIK\resimler\family.jpg"/>
          <p:cNvPicPr>
            <a:picLocks noChangeAspect="1" noChangeArrowheads="1"/>
          </p:cNvPicPr>
          <p:nvPr/>
        </p:nvPicPr>
        <p:blipFill>
          <a:blip r:embed="rId2" cstate="print"/>
          <a:srcRect/>
          <a:stretch>
            <a:fillRect/>
          </a:stretch>
        </p:blipFill>
        <p:spPr bwMode="auto">
          <a:xfrm>
            <a:off x="3581400" y="1828800"/>
            <a:ext cx="3124200" cy="2533650"/>
          </a:xfrm>
          <a:prstGeom prst="rect">
            <a:avLst/>
          </a:prstGeom>
          <a:noFill/>
        </p:spPr>
      </p:pic>
    </p:spTree>
  </p:cSld>
  <p:clrMapOvr>
    <a:masterClrMapping/>
  </p:clrMapOvr>
  <p:transition advTm="32">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914400" y="1752600"/>
            <a:ext cx="7772400" cy="1470025"/>
          </a:xfrm>
        </p:spPr>
        <p:txBody>
          <a:bodyPr/>
          <a:lstStyle/>
          <a:p>
            <a:r>
              <a:rPr lang="tr-TR" sz="4000">
                <a:latin typeface="Comic Sans MS" pitchFamily="66" charset="0"/>
              </a:rPr>
              <a:t>	</a:t>
            </a:r>
            <a:br>
              <a:rPr lang="tr-TR" sz="4000">
                <a:latin typeface="Comic Sans MS" pitchFamily="66" charset="0"/>
              </a:rPr>
            </a:br>
            <a:r>
              <a:rPr lang="tr-TR" sz="4000">
                <a:latin typeface="Comic Sans MS" pitchFamily="66" charset="0"/>
              </a:rPr>
              <a:t/>
            </a:r>
            <a:br>
              <a:rPr lang="tr-TR" sz="4000">
                <a:latin typeface="Comic Sans MS" pitchFamily="66" charset="0"/>
              </a:rPr>
            </a:br>
            <a:r>
              <a:rPr lang="tr-TR" sz="4000">
                <a:latin typeface="Comic Sans MS" pitchFamily="66" charset="0"/>
              </a:rPr>
              <a:t/>
            </a:r>
            <a:br>
              <a:rPr lang="tr-TR" sz="4000">
                <a:latin typeface="Comic Sans MS" pitchFamily="66" charset="0"/>
              </a:rPr>
            </a:br>
            <a:r>
              <a:rPr lang="tr-TR" sz="4000">
                <a:latin typeface="Comic Sans MS" pitchFamily="66" charset="0"/>
              </a:rPr>
              <a:t>	   </a:t>
            </a:r>
            <a:r>
              <a:rPr lang="tr-TR" sz="4000">
                <a:solidFill>
                  <a:schemeClr val="hlink"/>
                </a:solidFill>
                <a:latin typeface="Comic Sans MS" pitchFamily="66" charset="0"/>
              </a:rPr>
              <a:t>İnsan Muhteşem Bir 			          Potansiyeldir</a:t>
            </a:r>
            <a:br>
              <a:rPr lang="tr-TR" sz="4000">
                <a:solidFill>
                  <a:schemeClr val="hlink"/>
                </a:solidFill>
                <a:latin typeface="Comic Sans MS" pitchFamily="66" charset="0"/>
              </a:rPr>
            </a:br>
            <a:endParaRPr lang="tr-TR" sz="4000">
              <a:solidFill>
                <a:schemeClr val="hlink"/>
              </a:solidFill>
              <a:latin typeface="Comic Sans MS" pitchFamily="66" charset="0"/>
            </a:endParaRPr>
          </a:p>
        </p:txBody>
      </p:sp>
      <p:pic>
        <p:nvPicPr>
          <p:cNvPr id="35854" name="Picture 14" descr="C:\WINDOWS\Desktop\KİTAPÇIK\resimler\boncuk oyn çocuk.jpg"/>
          <p:cNvPicPr>
            <a:picLocks noChangeAspect="1" noChangeArrowheads="1"/>
          </p:cNvPicPr>
          <p:nvPr/>
        </p:nvPicPr>
        <p:blipFill>
          <a:blip r:embed="rId2" cstate="print"/>
          <a:srcRect l="-4837" t="36163"/>
          <a:stretch>
            <a:fillRect/>
          </a:stretch>
        </p:blipFill>
        <p:spPr bwMode="auto">
          <a:xfrm>
            <a:off x="2743200" y="4033838"/>
            <a:ext cx="4010025" cy="2555875"/>
          </a:xfrm>
          <a:prstGeom prst="rect">
            <a:avLst/>
          </a:prstGeom>
          <a:noFill/>
        </p:spPr>
      </p:pic>
    </p:spTree>
  </p:cSld>
  <p:clrMapOvr>
    <a:masterClrMapping/>
  </p:clrMapOvr>
  <p:transition advTm="32">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838200" y="3429000"/>
            <a:ext cx="7772400" cy="1470025"/>
          </a:xfrm>
        </p:spPr>
        <p:txBody>
          <a:bodyPr/>
          <a:lstStyle/>
          <a:p>
            <a:pPr algn="r"/>
            <a:r>
              <a:rPr lang="tr-TR" sz="4000">
                <a:solidFill>
                  <a:srgbClr val="336600"/>
                </a:solidFill>
                <a:latin typeface="Comic Sans MS" pitchFamily="66" charset="0"/>
              </a:rPr>
              <a:t> Bir elmanın yüreğinde </a:t>
            </a:r>
            <a:br>
              <a:rPr lang="tr-TR" sz="4000">
                <a:solidFill>
                  <a:srgbClr val="336600"/>
                </a:solidFill>
                <a:latin typeface="Comic Sans MS" pitchFamily="66" charset="0"/>
              </a:rPr>
            </a:br>
            <a:r>
              <a:rPr lang="tr-TR" sz="4000">
                <a:solidFill>
                  <a:srgbClr val="336600"/>
                </a:solidFill>
                <a:latin typeface="Comic Sans MS" pitchFamily="66" charset="0"/>
              </a:rPr>
              <a:t>gizlenen tohum, görülmez </a:t>
            </a:r>
            <a:br>
              <a:rPr lang="tr-TR" sz="4000">
                <a:solidFill>
                  <a:srgbClr val="336600"/>
                </a:solidFill>
                <a:latin typeface="Comic Sans MS" pitchFamily="66" charset="0"/>
              </a:rPr>
            </a:br>
            <a:r>
              <a:rPr lang="tr-TR" sz="4000">
                <a:solidFill>
                  <a:srgbClr val="336600"/>
                </a:solidFill>
                <a:latin typeface="Comic Sans MS" pitchFamily="66" charset="0"/>
              </a:rPr>
              <a:t>bir elma bahçesidir. </a:t>
            </a:r>
            <a:br>
              <a:rPr lang="tr-TR" sz="4000">
                <a:solidFill>
                  <a:srgbClr val="336600"/>
                </a:solidFill>
                <a:latin typeface="Comic Sans MS" pitchFamily="66" charset="0"/>
              </a:rPr>
            </a:br>
            <a:r>
              <a:rPr lang="tr-TR" sz="4000">
                <a:solidFill>
                  <a:srgbClr val="336600"/>
                </a:solidFill>
                <a:latin typeface="Comic Sans MS" pitchFamily="66" charset="0"/>
              </a:rPr>
              <a:t>Ama bu tohum bir kayaya </a:t>
            </a:r>
            <a:br>
              <a:rPr lang="tr-TR" sz="4000">
                <a:solidFill>
                  <a:srgbClr val="336600"/>
                </a:solidFill>
                <a:latin typeface="Comic Sans MS" pitchFamily="66" charset="0"/>
              </a:rPr>
            </a:br>
            <a:r>
              <a:rPr lang="tr-TR" sz="4000">
                <a:solidFill>
                  <a:srgbClr val="336600"/>
                </a:solidFill>
                <a:latin typeface="Comic Sans MS" pitchFamily="66" charset="0"/>
              </a:rPr>
              <a:t>rast gelirse ondan hiçbir şey çıkmaz.</a:t>
            </a:r>
            <a:br>
              <a:rPr lang="tr-TR" sz="4000">
                <a:solidFill>
                  <a:srgbClr val="336600"/>
                </a:solidFill>
                <a:latin typeface="Comic Sans MS" pitchFamily="66" charset="0"/>
              </a:rPr>
            </a:br>
            <a:r>
              <a:rPr lang="tr-TR" sz="4000">
                <a:solidFill>
                  <a:srgbClr val="336600"/>
                </a:solidFill>
                <a:latin typeface="Comic Sans MS" pitchFamily="66" charset="0"/>
              </a:rPr>
              <a:t/>
            </a:r>
            <a:br>
              <a:rPr lang="tr-TR" sz="4000">
                <a:solidFill>
                  <a:srgbClr val="336600"/>
                </a:solidFill>
                <a:latin typeface="Comic Sans MS" pitchFamily="66" charset="0"/>
              </a:rPr>
            </a:br>
            <a:r>
              <a:rPr lang="tr-TR" sz="2800">
                <a:solidFill>
                  <a:srgbClr val="336600"/>
                </a:solidFill>
                <a:latin typeface="Comic Sans MS" pitchFamily="66" charset="0"/>
              </a:rPr>
              <a:t>HALİL CİBRAN</a:t>
            </a:r>
          </a:p>
        </p:txBody>
      </p:sp>
    </p:spTree>
  </p:cSld>
  <p:clrMapOvr>
    <a:masterClrMapping/>
  </p:clrMapOvr>
  <p:transition advTm="48">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3400" y="2590800"/>
            <a:ext cx="7772400" cy="1143000"/>
          </a:xfrm>
        </p:spPr>
        <p:txBody>
          <a:bodyPr/>
          <a:lstStyle/>
          <a:p>
            <a:pPr algn="ctr"/>
            <a:r>
              <a:rPr lang="tr-TR" sz="3600" b="1">
                <a:solidFill>
                  <a:srgbClr val="FF0000"/>
                </a:solidFill>
                <a:latin typeface="Comic Sans MS" pitchFamily="66" charset="0"/>
                <a:cs typeface="Times New Roman" pitchFamily="18" charset="0"/>
              </a:rPr>
              <a:t>ANNE BABA- ÇOCUK İLETİŞİMİNİ KOLAYLAŞTIRAN ETMENLER</a:t>
            </a:r>
            <a:r>
              <a:rPr lang="tr-TR" sz="3600">
                <a:solidFill>
                  <a:srgbClr val="FF0000"/>
                </a:solidFill>
                <a:latin typeface="Comic Sans MS" pitchFamily="66" charset="0"/>
                <a:cs typeface="Times New Roman" pitchFamily="18" charset="0"/>
              </a:rPr>
              <a:t/>
            </a:r>
            <a:br>
              <a:rPr lang="tr-TR" sz="3600">
                <a:solidFill>
                  <a:srgbClr val="FF0000"/>
                </a:solidFill>
                <a:latin typeface="Comic Sans MS" pitchFamily="66" charset="0"/>
                <a:cs typeface="Times New Roman" pitchFamily="18" charset="0"/>
              </a:rPr>
            </a:br>
            <a:r>
              <a:rPr lang="tr-TR" b="1">
                <a:solidFill>
                  <a:srgbClr val="000000"/>
                </a:solidFill>
                <a:latin typeface="Verdana" pitchFamily="34" charset="0"/>
                <a:cs typeface="Times New Roman" pitchFamily="18" charset="0"/>
              </a:rPr>
              <a:t> </a:t>
            </a:r>
            <a:r>
              <a:rPr lang="tr-TR">
                <a:solidFill>
                  <a:srgbClr val="000000"/>
                </a:solidFill>
                <a:latin typeface="Verdana" pitchFamily="34" charset="0"/>
                <a:cs typeface="Times New Roman" pitchFamily="18" charset="0"/>
              </a:rPr>
              <a:t/>
            </a:r>
            <a:br>
              <a:rPr lang="tr-TR">
                <a:solidFill>
                  <a:srgbClr val="000000"/>
                </a:solidFill>
                <a:latin typeface="Verdana" pitchFamily="34" charset="0"/>
                <a:cs typeface="Times New Roman" pitchFamily="18" charset="0"/>
              </a:rPr>
            </a:br>
            <a:endParaRPr lang="en-US">
              <a:solidFill>
                <a:srgbClr val="000000"/>
              </a:solidFill>
              <a:latin typeface="Verdana" pitchFamily="34" charset="0"/>
              <a:cs typeface="Times New Roman" pitchFamily="18" charset="0"/>
            </a:endParaRPr>
          </a:p>
        </p:txBody>
      </p:sp>
      <p:sp>
        <p:nvSpPr>
          <p:cNvPr id="82947" name="Rectangle 3"/>
          <p:cNvSpPr>
            <a:spLocks noGrp="1" noChangeArrowheads="1"/>
          </p:cNvSpPr>
          <p:nvPr>
            <p:ph type="body" idx="1"/>
          </p:nvPr>
        </p:nvSpPr>
        <p:spPr>
          <a:xfrm>
            <a:off x="838200" y="3733800"/>
            <a:ext cx="7620000" cy="3505200"/>
          </a:xfrm>
        </p:spPr>
        <p:txBody>
          <a:bodyPr/>
          <a:lstStyle/>
          <a:p>
            <a:r>
              <a:rPr lang="tr-TR" b="1">
                <a:solidFill>
                  <a:schemeClr val="hlink"/>
                </a:solidFill>
                <a:latin typeface="Comic Sans MS" pitchFamily="66" charset="0"/>
              </a:rPr>
              <a:t> </a:t>
            </a:r>
            <a:r>
              <a:rPr lang="tr-TR" b="1">
                <a:solidFill>
                  <a:schemeClr val="hlink"/>
                </a:solidFill>
                <a:latin typeface="Comic Sans MS" pitchFamily="66" charset="0"/>
                <a:cs typeface="Times New Roman" pitchFamily="18" charset="0"/>
              </a:rPr>
              <a:t>Kabul</a:t>
            </a:r>
            <a:endParaRPr lang="tr-TR">
              <a:solidFill>
                <a:schemeClr val="hlink"/>
              </a:solidFill>
              <a:latin typeface="Comic Sans MS" pitchFamily="66" charset="0"/>
            </a:endParaRPr>
          </a:p>
          <a:p>
            <a:r>
              <a:rPr lang="tr-TR" b="1">
                <a:solidFill>
                  <a:schemeClr val="hlink"/>
                </a:solidFill>
                <a:latin typeface="Comic Sans MS" pitchFamily="66" charset="0"/>
              </a:rPr>
              <a:t> Etkin </a:t>
            </a:r>
            <a:r>
              <a:rPr lang="tr-TR" b="1">
                <a:solidFill>
                  <a:schemeClr val="hlink"/>
                </a:solidFill>
                <a:latin typeface="Comic Sans MS" pitchFamily="66" charset="0"/>
                <a:cs typeface="Times New Roman" pitchFamily="18" charset="0"/>
              </a:rPr>
              <a:t>Dinlemek</a:t>
            </a:r>
            <a:endParaRPr lang="tr-TR" b="1">
              <a:solidFill>
                <a:schemeClr val="hlink"/>
              </a:solidFill>
              <a:latin typeface="Comic Sans MS" pitchFamily="66" charset="0"/>
            </a:endParaRPr>
          </a:p>
          <a:p>
            <a:r>
              <a:rPr lang="tr-TR" b="1">
                <a:solidFill>
                  <a:schemeClr val="hlink"/>
                </a:solidFill>
                <a:latin typeface="Comic Sans MS" pitchFamily="66" charset="0"/>
              </a:rPr>
              <a:t> </a:t>
            </a:r>
            <a:r>
              <a:rPr lang="tr-TR" b="1">
                <a:solidFill>
                  <a:schemeClr val="hlink"/>
                </a:solidFill>
                <a:latin typeface="Comic Sans MS" pitchFamily="66" charset="0"/>
                <a:cs typeface="Times New Roman" pitchFamily="18" charset="0"/>
              </a:rPr>
              <a:t>Ben Dili</a:t>
            </a:r>
            <a:r>
              <a:rPr lang="en-US">
                <a:solidFill>
                  <a:schemeClr val="hlink"/>
                </a:solidFill>
                <a:latin typeface="Comic Sans MS" pitchFamily="66" charset="0"/>
              </a:rPr>
              <a:t> </a:t>
            </a:r>
          </a:p>
          <a:p>
            <a:pPr>
              <a:buFontTx/>
              <a:buNone/>
            </a:pPr>
            <a:endParaRPr lang="tr-TR" b="1">
              <a:solidFill>
                <a:schemeClr val="hlink"/>
              </a:solidFill>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371600" y="1828800"/>
            <a:ext cx="7772400" cy="1143000"/>
          </a:xfrm>
        </p:spPr>
        <p:txBody>
          <a:bodyPr/>
          <a:lstStyle/>
          <a:p>
            <a:r>
              <a:rPr lang="tr-TR" sz="4000" u="sng">
                <a:solidFill>
                  <a:srgbClr val="FF0000"/>
                </a:solidFill>
                <a:latin typeface="Verdana" pitchFamily="34" charset="0"/>
              </a:rPr>
              <a:t>Kabul</a:t>
            </a:r>
            <a:r>
              <a:rPr lang="tr-TR" sz="4000">
                <a:solidFill>
                  <a:srgbClr val="FF0000"/>
                </a:solidFill>
                <a:latin typeface="Verdana" pitchFamily="34" charset="0"/>
              </a:rPr>
              <a:t>; </a:t>
            </a:r>
            <a:r>
              <a:rPr lang="tr-TR" sz="4000">
                <a:solidFill>
                  <a:srgbClr val="FF0000"/>
                </a:solidFill>
                <a:latin typeface="Verdana" pitchFamily="34" charset="0"/>
                <a:cs typeface="Times New Roman" pitchFamily="18" charset="0"/>
              </a:rPr>
              <a:t>Çocuğu olduğu gibi kabul etmek</a:t>
            </a:r>
            <a:r>
              <a:rPr lang="tr-TR" sz="4000">
                <a:solidFill>
                  <a:srgbClr val="FF0000"/>
                </a:solidFill>
                <a:latin typeface="Verdana" pitchFamily="34" charset="0"/>
              </a:rPr>
              <a:t> gerekir</a:t>
            </a:r>
            <a:r>
              <a:rPr lang="tr-TR" sz="4000">
                <a:solidFill>
                  <a:srgbClr val="FF0000"/>
                </a:solidFill>
                <a:latin typeface="Verdana" pitchFamily="34" charset="0"/>
                <a:cs typeface="Times New Roman" pitchFamily="18" charset="0"/>
              </a:rPr>
              <a:t>.</a:t>
            </a:r>
            <a:br>
              <a:rPr lang="tr-TR" sz="4000">
                <a:solidFill>
                  <a:srgbClr val="FF0000"/>
                </a:solidFill>
                <a:latin typeface="Verdana" pitchFamily="34" charset="0"/>
                <a:cs typeface="Times New Roman" pitchFamily="18" charset="0"/>
              </a:rPr>
            </a:br>
            <a:r>
              <a:rPr lang="tr-TR" sz="4000">
                <a:solidFill>
                  <a:srgbClr val="FF0000"/>
                </a:solidFill>
                <a:latin typeface="Verdana" pitchFamily="34" charset="0"/>
                <a:cs typeface="Times New Roman" pitchFamily="18" charset="0"/>
              </a:rPr>
              <a:t> </a:t>
            </a:r>
            <a:br>
              <a:rPr lang="tr-TR" sz="4000">
                <a:solidFill>
                  <a:srgbClr val="FF0000"/>
                </a:solidFill>
                <a:latin typeface="Verdana" pitchFamily="34" charset="0"/>
                <a:cs typeface="Times New Roman" pitchFamily="18" charset="0"/>
              </a:rPr>
            </a:br>
            <a:endParaRPr lang="en-US" sz="4000">
              <a:solidFill>
                <a:srgbClr val="FF0000"/>
              </a:solidFill>
              <a:latin typeface="Verdana" pitchFamily="34" charset="0"/>
              <a:cs typeface="Times New Roman" pitchFamily="18" charset="0"/>
            </a:endParaRPr>
          </a:p>
        </p:txBody>
      </p:sp>
      <p:pic>
        <p:nvPicPr>
          <p:cNvPr id="83971" name="Picture 3" descr="C:\WINDOWS\Desktop\KİTAPÇIK\resimler\4 family.jpg"/>
          <p:cNvPicPr>
            <a:picLocks noChangeAspect="1" noChangeArrowheads="1"/>
          </p:cNvPicPr>
          <p:nvPr/>
        </p:nvPicPr>
        <p:blipFill>
          <a:blip r:embed="rId2" cstate="print"/>
          <a:srcRect t="14999" b="8333"/>
          <a:stretch>
            <a:fillRect/>
          </a:stretch>
        </p:blipFill>
        <p:spPr bwMode="auto">
          <a:xfrm>
            <a:off x="3276600" y="2819400"/>
            <a:ext cx="2663825" cy="3505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3505200"/>
            <a:ext cx="7772400" cy="1143000"/>
          </a:xfrm>
        </p:spPr>
        <p:txBody>
          <a:bodyPr/>
          <a:lstStyle/>
          <a:p>
            <a:r>
              <a:rPr lang="tr-TR" sz="3200" b="1" u="sng">
                <a:solidFill>
                  <a:srgbClr val="D60093"/>
                </a:solidFill>
                <a:latin typeface="Verdana" pitchFamily="34" charset="0"/>
              </a:rPr>
              <a:t>Etkin Dinlemek;</a:t>
            </a:r>
            <a:r>
              <a:rPr lang="tr-TR" sz="3200">
                <a:solidFill>
                  <a:srgbClr val="D60093"/>
                </a:solidFill>
                <a:latin typeface="Verdana" pitchFamily="34" charset="0"/>
              </a:rPr>
              <a:t> </a:t>
            </a:r>
            <a:br>
              <a:rPr lang="tr-TR" sz="3200">
                <a:solidFill>
                  <a:srgbClr val="D60093"/>
                </a:solidFill>
                <a:latin typeface="Verdana" pitchFamily="34" charset="0"/>
              </a:rPr>
            </a:br>
            <a:r>
              <a:rPr lang="tr-TR" sz="3200">
                <a:solidFill>
                  <a:srgbClr val="D60093"/>
                </a:solidFill>
                <a:latin typeface="Verdana" pitchFamily="34" charset="0"/>
              </a:rPr>
              <a:t/>
            </a:r>
            <a:br>
              <a:rPr lang="tr-TR" sz="3200">
                <a:solidFill>
                  <a:srgbClr val="D60093"/>
                </a:solidFill>
                <a:latin typeface="Verdana" pitchFamily="34" charset="0"/>
              </a:rPr>
            </a:br>
            <a:r>
              <a:rPr lang="tr-TR" sz="3200">
                <a:solidFill>
                  <a:srgbClr val="D60093"/>
                </a:solidFill>
                <a:effectLst>
                  <a:outerShdw blurRad="38100" dist="38100" dir="2700000" algn="tl">
                    <a:srgbClr val="000000"/>
                  </a:outerShdw>
                </a:effectLst>
                <a:latin typeface="Verdana" pitchFamily="34" charset="0"/>
              </a:rPr>
              <a:t>* </a:t>
            </a:r>
            <a:r>
              <a:rPr lang="tr-TR" sz="3200">
                <a:solidFill>
                  <a:srgbClr val="D60093"/>
                </a:solidFill>
                <a:effectLst>
                  <a:outerShdw blurRad="38100" dist="38100" dir="2700000" algn="tl">
                    <a:srgbClr val="000000"/>
                  </a:outerShdw>
                </a:effectLst>
                <a:latin typeface="Verdana" pitchFamily="34" charset="0"/>
                <a:cs typeface="Times New Roman" pitchFamily="18" charset="0"/>
              </a:rPr>
              <a:t>Çocuğunuzla konuşurken beden duruşu olarak aynı seviyede  olun,</a:t>
            </a:r>
            <a:br>
              <a:rPr lang="tr-TR" sz="3200">
                <a:solidFill>
                  <a:srgbClr val="D60093"/>
                </a:solidFill>
                <a:effectLst>
                  <a:outerShdw blurRad="38100" dist="38100" dir="2700000" algn="tl">
                    <a:srgbClr val="000000"/>
                  </a:outerShdw>
                </a:effectLst>
                <a:latin typeface="Verdana" pitchFamily="34" charset="0"/>
                <a:cs typeface="Times New Roman" pitchFamily="18" charset="0"/>
              </a:rPr>
            </a:br>
            <a:r>
              <a:rPr lang="tr-TR" sz="3200">
                <a:solidFill>
                  <a:srgbClr val="D60093"/>
                </a:solidFill>
                <a:effectLst>
                  <a:outerShdw blurRad="38100" dist="38100" dir="2700000" algn="tl">
                    <a:srgbClr val="000000"/>
                  </a:outerShdw>
                </a:effectLst>
                <a:latin typeface="Verdana" pitchFamily="34" charset="0"/>
              </a:rPr>
              <a:t>* </a:t>
            </a:r>
            <a:r>
              <a:rPr lang="tr-TR" sz="3200">
                <a:solidFill>
                  <a:srgbClr val="D60093"/>
                </a:solidFill>
                <a:effectLst>
                  <a:outerShdw blurRad="38100" dist="38100" dir="2700000" algn="tl">
                    <a:srgbClr val="000000"/>
                  </a:outerShdw>
                </a:effectLst>
                <a:latin typeface="Verdana" pitchFamily="34" charset="0"/>
                <a:cs typeface="Times New Roman" pitchFamily="18" charset="0"/>
              </a:rPr>
              <a:t>Onu dinlerken göz kontağı kurun</a:t>
            </a:r>
            <a:r>
              <a:rPr lang="tr-TR" sz="3200">
                <a:solidFill>
                  <a:srgbClr val="D60093"/>
                </a:solidFill>
                <a:effectLst>
                  <a:outerShdw blurRad="38100" dist="38100" dir="2700000" algn="tl">
                    <a:srgbClr val="000000"/>
                  </a:outerShdw>
                </a:effectLst>
                <a:latin typeface="Verdana" pitchFamily="34" charset="0"/>
              </a:rPr>
              <a:t/>
            </a:r>
            <a:br>
              <a:rPr lang="tr-TR" sz="3200">
                <a:solidFill>
                  <a:srgbClr val="D60093"/>
                </a:solidFill>
                <a:effectLst>
                  <a:outerShdw blurRad="38100" dist="38100" dir="2700000" algn="tl">
                    <a:srgbClr val="000000"/>
                  </a:outerShdw>
                </a:effectLst>
                <a:latin typeface="Verdana" pitchFamily="34" charset="0"/>
              </a:rPr>
            </a:br>
            <a:r>
              <a:rPr lang="tr-TR" sz="3200">
                <a:solidFill>
                  <a:srgbClr val="D60093"/>
                </a:solidFill>
                <a:effectLst>
                  <a:outerShdw blurRad="38100" dist="38100" dir="2700000" algn="tl">
                    <a:srgbClr val="000000"/>
                  </a:outerShdw>
                </a:effectLst>
                <a:latin typeface="Verdana" pitchFamily="34" charset="0"/>
              </a:rPr>
              <a:t>* </a:t>
            </a:r>
            <a:r>
              <a:rPr lang="tr-TR" sz="3200">
                <a:solidFill>
                  <a:srgbClr val="D60093"/>
                </a:solidFill>
                <a:effectLst>
                  <a:outerShdw blurRad="38100" dist="38100" dir="2700000" algn="tl">
                    <a:srgbClr val="000000"/>
                  </a:outerShdw>
                </a:effectLst>
                <a:latin typeface="Verdana" pitchFamily="34" charset="0"/>
                <a:cs typeface="Times New Roman" pitchFamily="18" charset="0"/>
              </a:rPr>
              <a:t>Başka şeylerle ilgilenmeyin, (gazete okumak, </a:t>
            </a:r>
            <a:r>
              <a:rPr lang="tr-TR" sz="3200">
                <a:solidFill>
                  <a:srgbClr val="D60093"/>
                </a:solidFill>
                <a:effectLst>
                  <a:outerShdw blurRad="38100" dist="38100" dir="2700000" algn="tl">
                    <a:srgbClr val="000000"/>
                  </a:outerShdw>
                </a:effectLst>
                <a:latin typeface="Verdana" pitchFamily="34" charset="0"/>
              </a:rPr>
              <a:t>tv izlemek </a:t>
            </a:r>
            <a:r>
              <a:rPr lang="tr-TR" sz="3200">
                <a:solidFill>
                  <a:srgbClr val="D60093"/>
                </a:solidFill>
                <a:effectLst>
                  <a:outerShdw blurRad="38100" dist="38100" dir="2700000" algn="tl">
                    <a:srgbClr val="000000"/>
                  </a:outerShdw>
                </a:effectLst>
                <a:latin typeface="Verdana" pitchFamily="34" charset="0"/>
                <a:cs typeface="Times New Roman" pitchFamily="18" charset="0"/>
              </a:rPr>
              <a:t>gibi)</a:t>
            </a:r>
            <a:r>
              <a:rPr lang="tr-TR" sz="3200">
                <a:solidFill>
                  <a:schemeClr val="hlink"/>
                </a:solidFill>
                <a:effectLst>
                  <a:outerShdw blurRad="38100" dist="38100" dir="2700000" algn="tl">
                    <a:srgbClr val="000000"/>
                  </a:outerShdw>
                </a:effectLst>
                <a:latin typeface="Verdana" pitchFamily="34" charset="0"/>
                <a:cs typeface="Times New Roman" pitchFamily="18" charset="0"/>
              </a:rPr>
              <a:t> </a:t>
            </a:r>
            <a:r>
              <a:rPr lang="tr-TR" sz="3200">
                <a:solidFill>
                  <a:schemeClr val="hlink"/>
                </a:solidFill>
                <a:effectLst>
                  <a:outerShdw blurRad="38100" dist="38100" dir="2700000" algn="tl">
                    <a:srgbClr val="000000"/>
                  </a:outerShdw>
                </a:effectLst>
                <a:latin typeface="Verdana" pitchFamily="34" charset="0"/>
              </a:rPr>
              <a:t/>
            </a:r>
            <a:br>
              <a:rPr lang="tr-TR" sz="3200">
                <a:solidFill>
                  <a:schemeClr val="hlink"/>
                </a:solidFill>
                <a:effectLst>
                  <a:outerShdw blurRad="38100" dist="38100" dir="2700000" algn="tl">
                    <a:srgbClr val="000000"/>
                  </a:outerShdw>
                </a:effectLst>
                <a:latin typeface="Verdana" pitchFamily="34" charset="0"/>
              </a:rPr>
            </a:br>
            <a:endParaRPr lang="tr-TR" sz="3200">
              <a:solidFill>
                <a:schemeClr val="hlink"/>
              </a:solidFill>
              <a:effectLst>
                <a:outerShdw blurRad="38100" dist="38100" dir="2700000" algn="tl">
                  <a:srgbClr val="000000"/>
                </a:outerShdw>
              </a:effectLst>
              <a:latin typeface="Verdana" pitchFamily="34" charset="0"/>
            </a:endParaRPr>
          </a:p>
        </p:txBody>
      </p:sp>
    </p:spTree>
  </p:cSld>
  <p:clrMapOvr>
    <a:masterClrMapping/>
  </p:clrMapOvr>
  <p:transition advTm="432">
    <p:random/>
  </p:transition>
</p:sld>
</file>

<file path=ppt/theme/theme1.xml><?xml version="1.0" encoding="utf-8"?>
<a:theme xmlns:a="http://schemas.openxmlformats.org/drawingml/2006/main" name="Global">
  <a:themeElements>
    <a:clrScheme name="">
      <a:dk1>
        <a:srgbClr val="EAEAEA"/>
      </a:dk1>
      <a:lt1>
        <a:srgbClr val="EEFDE7"/>
      </a:lt1>
      <a:dk2>
        <a:srgbClr val="FFFFCC"/>
      </a:dk2>
      <a:lt2>
        <a:srgbClr val="E9FCE0"/>
      </a:lt2>
      <a:accent1>
        <a:srgbClr val="B2B2B2"/>
      </a:accent1>
      <a:accent2>
        <a:srgbClr val="54ABB2"/>
      </a:accent2>
      <a:accent3>
        <a:srgbClr val="F5FEF1"/>
      </a:accent3>
      <a:accent4>
        <a:srgbClr val="C8C8C8"/>
      </a:accent4>
      <a:accent5>
        <a:srgbClr val="D5D5D5"/>
      </a:accent5>
      <a:accent6>
        <a:srgbClr val="4B9BA1"/>
      </a:accent6>
      <a:hlink>
        <a:srgbClr val="403B83"/>
      </a:hlink>
      <a:folHlink>
        <a:srgbClr val="23A34E"/>
      </a:folHlink>
    </a:clrScheme>
    <a:fontScheme name="Global">
      <a:majorFont>
        <a:latin typeface="Times New Roman"/>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
      <a:clrScheme name="Global 8">
        <a:dk1>
          <a:srgbClr val="000000"/>
        </a:dk1>
        <a:lt1>
          <a:srgbClr val="FFFFCC"/>
        </a:lt1>
        <a:dk2>
          <a:srgbClr val="CCFFFF"/>
        </a:dk2>
        <a:lt2>
          <a:srgbClr val="FFCC00"/>
        </a:lt2>
        <a:accent1>
          <a:srgbClr val="FF9900"/>
        </a:accent1>
        <a:accent2>
          <a:srgbClr val="CC9900"/>
        </a:accent2>
        <a:accent3>
          <a:srgbClr val="E2FFFF"/>
        </a:accent3>
        <a:accent4>
          <a:srgbClr val="DADAAE"/>
        </a:accent4>
        <a:accent5>
          <a:srgbClr val="FFCAAA"/>
        </a:accent5>
        <a:accent6>
          <a:srgbClr val="B98A00"/>
        </a:accent6>
        <a:hlink>
          <a:srgbClr val="898743"/>
        </a:hlink>
        <a:folHlink>
          <a:srgbClr val="FF3300"/>
        </a:folHlink>
      </a:clrScheme>
      <a:clrMap bg1="dk2" tx1="lt1" bg2="dk1" tx2="lt2" accent1="accent1" accent2="accent2" accent3="accent3" accent4="accent4" accent5="accent5" accent6="accent6" hlink="hlink" folHlink="folHlink"/>
    </a:extraClrScheme>
    <a:extraClrScheme>
      <a:clrScheme name="Global 9">
        <a:dk1>
          <a:srgbClr val="33CC33"/>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EAEAEA"/>
    </a:dk1>
    <a:lt1>
      <a:srgbClr val="EEFDE7"/>
    </a:lt1>
    <a:dk2>
      <a:srgbClr val="FF6600"/>
    </a:dk2>
    <a:lt2>
      <a:srgbClr val="E9FCE0"/>
    </a:lt2>
    <a:accent1>
      <a:srgbClr val="B2B2B2"/>
    </a:accent1>
    <a:accent2>
      <a:srgbClr val="54ABB2"/>
    </a:accent2>
    <a:accent3>
      <a:srgbClr val="F5FEF1"/>
    </a:accent3>
    <a:accent4>
      <a:srgbClr val="C8C8C8"/>
    </a:accent4>
    <a:accent5>
      <a:srgbClr val="D5D5D5"/>
    </a:accent5>
    <a:accent6>
      <a:srgbClr val="4B9BA1"/>
    </a:accent6>
    <a:hlink>
      <a:srgbClr val="403B83"/>
    </a:hlink>
    <a:folHlink>
      <a:srgbClr val="23A34E"/>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Designs\Global.pot</Template>
  <TotalTime>735</TotalTime>
  <Words>844</Words>
  <Application>Microsoft Office PowerPoint</Application>
  <PresentationFormat>Ekran Gösterisi (4:3)</PresentationFormat>
  <Paragraphs>132</Paragraphs>
  <Slides>63</Slides>
  <Notes>0</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Katıştırılmış OLE Hizmet Programları</vt:lpstr>
      </vt:variant>
      <vt:variant>
        <vt:i4>1</vt:i4>
      </vt:variant>
      <vt:variant>
        <vt:lpstr>Slayt Başlıkları</vt:lpstr>
      </vt:variant>
      <vt:variant>
        <vt:i4>63</vt:i4>
      </vt:variant>
    </vt:vector>
  </HeadingPairs>
  <TitlesOfParts>
    <vt:vector size="72" baseType="lpstr">
      <vt:lpstr>Arial</vt:lpstr>
      <vt:lpstr>Times New Roman</vt:lpstr>
      <vt:lpstr>Tahoma</vt:lpstr>
      <vt:lpstr>Arial Unicode MS</vt:lpstr>
      <vt:lpstr>Comic Sans MS</vt:lpstr>
      <vt:lpstr>Verdana</vt:lpstr>
      <vt:lpstr>Wingdings</vt:lpstr>
      <vt:lpstr>Global</vt:lpstr>
      <vt:lpstr>Microsoft Clip Gallery</vt:lpstr>
      <vt:lpstr>AİLE İÇİ ETKİLİ İLETİŞİM</vt:lpstr>
      <vt:lpstr>İLETİŞİM   İletişim, dil kullanarak ya da kullanmaksızın insanlar arasındaki duygu, düşünce ve yaşantıların ifade edilme yöntemidir. </vt:lpstr>
      <vt:lpstr>  Çağdaş bir toplum olabilmek  ve sorunlara demokratik  çözümler getirebilmek için     bireylerde sağlıklı       iletişim       becerileri               geliştirilmelidir.  </vt:lpstr>
      <vt:lpstr>İLETİŞİM ENGELLERİ</vt:lpstr>
      <vt:lpstr>      İletişim Engellerinin Çocuk   Üzerindeki Olumsuz Etkileri   1- Korku, kaygı ya da direnç oluşturabilir.   2- İsyankâr davranışlara yol açabilir.   3- Anne babaya karşı düşmanca                                                duygular beslemesine yol açabilir.    4- Çocukta anlaşılamama duygusu  oluşabilir.    </vt:lpstr>
      <vt:lpstr> 5- Kendisini savunmasına yol açabilir.  6- Çocukta kendi sorunlarını çözmede yetersiz olduğu düşüncesine yol açabilir.  7- Bağımlılık yaratabilir.  8- Kendisine güvenilmediğini düşünebilir. </vt:lpstr>
      <vt:lpstr>ANNE BABA- ÇOCUK İLETİŞİMİNİ KOLAYLAŞTIRAN ETMENLER   </vt:lpstr>
      <vt:lpstr>Kabul; Çocuğu olduğu gibi kabul etmek gerekir.   </vt:lpstr>
      <vt:lpstr>Etkin Dinlemek;   * Çocuğunuzla konuşurken beden duruşu olarak aynı seviyede  olun, * Onu dinlerken göz kontağı kurun * Başka şeylerle ilgilenmeyin, (gazete okumak, tv izlemek gibi)  </vt:lpstr>
      <vt:lpstr>Slayt 10</vt:lpstr>
      <vt:lpstr> Sen dili, çocuğun olumsuz davranışlarını değiştirmesinde etkili olmaz. “ Sen ne biçim çocuksun..” </vt:lpstr>
      <vt:lpstr>       Anne baba tarafından suçlayıcı ve yargılayıcı  sen mesajları alan  çocuk, zamanla  kendisini savunmaya  ve anne babasını  yargılayarak karşı çıkmaya başlar. </vt:lpstr>
      <vt:lpstr>      Ben dili, kabul edilmeyen davranışın tanımlandığı ve  ne tür duygular uyandırdığının açıklandığı dürüst ve sorumlu bir kızgınlık ifadesidir. ” Başımın derdisin” yerine  “Çok yorgunum dinlenmek istiyorum.”</vt:lpstr>
      <vt:lpstr>       Ben Dili; Anne Babanın o  anda  kendilerinde oluşan  gerçek  duygularını ifade etmeleridir.   Duyguların ifade edilişinde  suçlama ve yargılamanın yoktur.   Sen dili, suçlama ve  yargılama  içerir. </vt:lpstr>
      <vt:lpstr>En Etkili Ben İletileri  Anne-Babanın  Gerçek  Duygularıyla  Uyumlu Olan  İletilerdir.</vt:lpstr>
      <vt:lpstr>OLUMLU İLİŞKİLER KURABİLMEK İÇİN NE YAPMALI? </vt:lpstr>
      <vt:lpstr>Aile Atmosferi Nedir? Anne baba tarafından kurulan insan ilişkileri modeline “aile atmosferi” denir. Bu atmosfer, rekabete ya da işbirliğine dayandığı gibi, dostça ya da düşmanca, otoriter ya da seçimli, düzenli ya da karmaşık olabilir.  Sizin aile atmosferiniz nasıl? </vt:lpstr>
      <vt:lpstr>Aile ortamı;  Her çocuğun aile içinde değişik bir konumu vardır. Çocuk tüm olayları kendi bakış açısına göre algılar. Aile ortamı çocuklar arasındaki farkları açıklar.  Bir çocuğun aile içindeki psikolojik durumu diğer kardeşlerine bağlıdır </vt:lpstr>
      <vt:lpstr> Temel Aile Gereksinimleri * Değerli olma Duygusu * Güven Ortamı * Yakınlık ve Dayanışma Duygusu * Sorumluluk Duygusu * Zorluklarla Mücadele Ederek  Onların Üstesinden Gelme Becerisi *Öğrenme, Mutluluk ve Kendini  Gerçekleştirme Ortamı * Sağlıklı Manevi Yaşamın Temellerini  Oluşturma Ortamı </vt:lpstr>
      <vt:lpstr>Çatışma Konusunda Aktif Dinleme Kullanılmalıdır</vt:lpstr>
      <vt:lpstr> * Çocuğun Davranışının Altında Yatan Nedeni Anlayabilirsek Olumsuz Davranışı Değiştirmek İçin De Ne Yapabileceğimizi Çok Daha Kolay Buluruz. </vt:lpstr>
      <vt:lpstr>*Çocuğunuzun Kendine Güvenli   Olmasını mı İstiyorsunuz? </vt:lpstr>
      <vt:lpstr>    * Önce Siz Ona Güvenin.</vt:lpstr>
      <vt:lpstr>  * Sözleriniz ya da Davranışlarınızla Çocuklarınıza Onları Sevdiğinizi Ne Kadar  Sık Belli Edersiniz? </vt:lpstr>
      <vt:lpstr>* Çocuklarınızla, Geneldeki İlişkileriniz, Tutumunuz Sevginin Göstergesidir</vt:lpstr>
      <vt:lpstr> Çocuğun Davranışını Anlamakta Güçlük Mü Çekiyorsunuz? Kendinizi Çıkmazda Hissedip  Çaresiz Mi Kalıyorsunuz?</vt:lpstr>
      <vt:lpstr>     * Etkili Anne Baba Olmak Sabır  Gerektirir.  Adım Adım  İlerleyin. </vt:lpstr>
      <vt:lpstr> * Çocuğun Hatalarını Söylemek Yerine Güçleri Ve Olumlu Taraflarını İfade Edin. </vt:lpstr>
      <vt:lpstr> </vt:lpstr>
      <vt:lpstr>* Yetersizlik Sergileyen Bir Çocuk, Beceriksiz Değildir. Kendi Yeteneklerine İnancını Yitirmiştir.  </vt:lpstr>
      <vt:lpstr>Anne Baba Olarak Çocuğunuzu Ve Kendinizi Ne Kadar Tanıyorsunuz?</vt:lpstr>
      <vt:lpstr> * Aile Değerleri Çocukların    Seçimlerini Etkiler.   Örneğin; Müziğe   Değer ve Önem   Verilen Bir Ailede   Çocuğun Seçiminin   Bu Yönde Olma   İhtimali Yüksek   Olacaktır.</vt:lpstr>
      <vt:lpstr>*  Çocuklar Sevilmek, Şefkat ve İlgi Görmek İster. </vt:lpstr>
      <vt:lpstr>    * Çocukların Sorumlu Kişiler Olarak Yetişmelerine Yardım Etmek, Çocuklar Açısından En İyi Yoldur. </vt:lpstr>
      <vt:lpstr>* Kontrol Etme, Baskı Yapma, Aşırı Koruma Ve Acıma Duyguları Çocukların Saygı Kavramlarını Mahveder. </vt:lpstr>
      <vt:lpstr>* Çocukların Hatalarını Bulmaktansa, Beğendiğiniz Olumlu Davranışlarını Destekleyin.</vt:lpstr>
      <vt:lpstr>* Övmeyin, Yüreklendirin</vt:lpstr>
      <vt:lpstr>Slayt 38</vt:lpstr>
      <vt:lpstr>Slayt 39</vt:lpstr>
      <vt:lpstr>Slayt 40</vt:lpstr>
      <vt:lpstr>6) Boş zamanlarında birbirleriyle oyun oynamalarını,  spor yapmalarını,  resim yapma vb   sanat etkinliklerine  katılabilmelerini sağlayın.  7) Çocuğumuz kardeşine karşı olumsuz duygularını ifade ettiğinde onu anlayışla karşılayın. </vt:lpstr>
      <vt:lpstr>Slayt 42</vt:lpstr>
      <vt:lpstr>Slayt 43</vt:lpstr>
      <vt:lpstr>11) Kardeşler arasındaki çatışma zarar verici boyutlara varıyorsa onları aynı ortamda tutmayın, sakinleşmeleri için ayrı odalara gönderin.   12) Sorunlarına  konuşarak çözüm yolları aramaları için bir araya gelmelerini   destekleyin. </vt:lpstr>
      <vt:lpstr>Slayt 45</vt:lpstr>
      <vt:lpstr>Slayt 46</vt:lpstr>
      <vt:lpstr>3) Boşanma  kararınızda onun hiçbir ilgisi ve suçu  olmadığını, eşinizle olan ilişki sorunundan kaynaklandığını özellikle vurgulayın. </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 Çoğu zaman çözüm değil, dinlenmek ve anlaşılmak ister.  * Kız ve erkek arkadaşlığı konusunda bilgi verin.    * Okul çıkışında, spor  ve / veya kültür sanat  etkinliklerine  yönlendirin.  </vt:lpstr>
      <vt:lpstr>Fotoğrafçıda gülümseyin. Bir gün mutlaka alırlar selamımızı Üstün DÖKMEN</vt:lpstr>
      <vt:lpstr>        İnsan Muhteşem Bir              Potansiyeldir </vt:lpstr>
      <vt:lpstr> Bir elmanın yüreğinde  gizlenen tohum, görülmez  bir elma bahçesidir.  Ama bu tohum bir kayaya  rast gelirse ondan hiçbir şey çıkmaz.  HALİL CİBRAN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Çağdaş bir toplum olabilmek ve sorunlara demokratik çözümler getirebilmek için bireylerde sağlıklı iletişim becerileri geliştirilmelidir.</dc:title>
  <dc:creator>silver</dc:creator>
  <cp:lastModifiedBy>MRAM</cp:lastModifiedBy>
  <cp:revision>52</cp:revision>
  <dcterms:created xsi:type="dcterms:W3CDTF">2006-01-18T18:40:20Z</dcterms:created>
  <dcterms:modified xsi:type="dcterms:W3CDTF">2016-10-05T06:09:32Z</dcterms:modified>
</cp:coreProperties>
</file>